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  <p:sldId id="262" r:id="rId5"/>
    <p:sldId id="266" r:id="rId6"/>
    <p:sldId id="273" r:id="rId7"/>
    <p:sldId id="274" r:id="rId8"/>
    <p:sldId id="265" r:id="rId9"/>
    <p:sldId id="269" r:id="rId10"/>
    <p:sldId id="271" r:id="rId11"/>
    <p:sldId id="263" r:id="rId12"/>
    <p:sldId id="261" r:id="rId13"/>
    <p:sldId id="267" r:id="rId14"/>
    <p:sldId id="268" r:id="rId15"/>
    <p:sldId id="259" r:id="rId16"/>
    <p:sldId id="260" r:id="rId17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210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■"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spcBef>
                <a:spcPts val="0"/>
              </a:spcBef>
              <a:buFont typeface="Arial" panose="020B0604020202020204" pitchFamily="34" charset="0"/>
              <a:buChar char="□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Symbol" panose="05050102010706020507" pitchFamily="18" charset="2"/>
              <a:buChar char="-"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1950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Symbol" panose="05050102010706020507" pitchFamily="18" charset="2"/>
        <a:buChar char="-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Scene</a:t>
            </a:r>
          </a:p>
          <a:p>
            <a:pPr lvl="1"/>
            <a:r>
              <a:rPr lang="de-DE" dirty="0" smtClean="0"/>
              <a:t>Data</a:t>
            </a:r>
          </a:p>
          <a:p>
            <a:pPr lvl="2"/>
            <a:r>
              <a:rPr lang="de-DE" dirty="0" err="1" smtClean="0"/>
              <a:t>parameters</a:t>
            </a:r>
            <a:r>
              <a:rPr lang="de-DE" dirty="0" smtClean="0"/>
              <a:t> (</a:t>
            </a:r>
            <a:r>
              <a:rPr lang="de-DE" dirty="0" err="1" smtClean="0"/>
              <a:t>pixels</a:t>
            </a:r>
            <a:r>
              <a:rPr lang="de-DE" dirty="0" smtClean="0"/>
              <a:t>,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, ...)</a:t>
            </a:r>
          </a:p>
          <a:p>
            <a:pPr lvl="2"/>
            <a:r>
              <a:rPr lang="de-DE" dirty="0" err="1" smtClean="0"/>
              <a:t>tracks</a:t>
            </a:r>
            <a:r>
              <a:rPr lang="de-DE" dirty="0" smtClean="0"/>
              <a:t> (</a:t>
            </a:r>
            <a:r>
              <a:rPr lang="de-DE" dirty="0" err="1" smtClean="0"/>
              <a:t>list</a:t>
            </a:r>
            <a:r>
              <a:rPr lang="de-DE" dirty="0" smtClean="0"/>
              <a:t>)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vehicles</a:t>
            </a:r>
            <a:r>
              <a:rPr lang="de-DE" dirty="0" smtClean="0"/>
              <a:t> (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err="1" smtClean="0"/>
              <a:t>SegmentFrame</a:t>
            </a:r>
            <a:endParaRPr lang="de-DE" dirty="0" smtClean="0"/>
          </a:p>
          <a:p>
            <a:pPr lvl="2"/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CombineTracks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47565" y="944724"/>
            <a:ext cx="2412268" cy="2124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83568" y="908720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module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config</a:t>
            </a:r>
            <a:endParaRPr lang="de-DE" sz="1200" b="1" dirty="0"/>
          </a:p>
        </p:txBody>
      </p:sp>
      <p:sp>
        <p:nvSpPr>
          <p:cNvPr id="10" name="Rechteck 9"/>
          <p:cNvSpPr/>
          <p:nvPr/>
        </p:nvSpPr>
        <p:spPr>
          <a:xfrm>
            <a:off x="721109" y="1124744"/>
            <a:ext cx="2266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all </a:t>
            </a:r>
            <a:r>
              <a:rPr lang="de-DE" sz="1200" dirty="0" err="1" smtClean="0"/>
              <a:t>configuration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used</a:t>
            </a:r>
            <a:r>
              <a:rPr lang="de-DE" sz="1200" dirty="0" smtClean="0"/>
              <a:t> in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classes</a:t>
            </a:r>
            <a:endParaRPr lang="de-DE" sz="1200" dirty="0" smtClean="0"/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err="1" smtClean="0"/>
              <a:t>loaded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Sqlite</a:t>
            </a:r>
            <a:r>
              <a:rPr lang="de-DE" sz="1200" dirty="0" smtClean="0"/>
              <a:t> </a:t>
            </a:r>
            <a:r>
              <a:rPr lang="de-DE" sz="1200" dirty="0" err="1" smtClean="0"/>
              <a:t>database</a:t>
            </a:r>
            <a:endParaRPr lang="de-DE" sz="1200" dirty="0" smtClean="0"/>
          </a:p>
          <a:p>
            <a:pPr marL="447675" lvl="3" indent="-180975">
              <a:buFont typeface="Calibri" panose="020F0502020204030204" pitchFamily="34" charset="0"/>
              <a:buChar char="□"/>
            </a:pPr>
            <a:r>
              <a:rPr lang="de-DE" sz="1200" dirty="0" smtClean="0"/>
              <a:t>on </a:t>
            </a:r>
            <a:r>
              <a:rPr lang="de-DE" sz="1200" dirty="0" err="1" smtClean="0"/>
              <a:t>startup</a:t>
            </a:r>
            <a:endParaRPr lang="de-DE" sz="1200" dirty="0" smtClean="0"/>
          </a:p>
          <a:p>
            <a:pPr marL="447675" lvl="3" indent="-180975">
              <a:buFont typeface="Calibri" panose="020F0502020204030204" pitchFamily="34" charset="0"/>
              <a:buChar char="□"/>
            </a:pPr>
            <a:r>
              <a:rPr lang="de-DE" sz="1200" dirty="0" smtClean="0"/>
              <a:t>on </a:t>
            </a:r>
            <a:r>
              <a:rPr lang="de-DE" sz="1200" dirty="0" err="1" smtClean="0"/>
              <a:t>request</a:t>
            </a:r>
            <a:r>
              <a:rPr lang="de-DE" sz="1200" dirty="0" smtClean="0"/>
              <a:t>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200" dirty="0" err="1" smtClean="0"/>
              <a:t>classes</a:t>
            </a:r>
            <a:r>
              <a:rPr lang="de-DE" sz="1200" dirty="0" smtClean="0"/>
              <a:t>: </a:t>
            </a:r>
            <a:r>
              <a:rPr lang="de-DE" sz="1200" dirty="0" err="1" smtClean="0"/>
              <a:t>config</a:t>
            </a:r>
            <a:r>
              <a:rPr lang="de-DE" sz="1200" dirty="0" smtClean="0"/>
              <a:t>, </a:t>
            </a:r>
            <a:r>
              <a:rPr lang="de-DE" sz="1200" dirty="0" err="1" smtClean="0"/>
              <a:t>parameter</a:t>
            </a:r>
            <a:endParaRPr lang="de-DE" sz="1200" dirty="0" smtClean="0"/>
          </a:p>
          <a:p>
            <a:pPr marL="180975" lvl="2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on </a:t>
            </a:r>
            <a:r>
              <a:rPr lang="de-DE" sz="1200" dirty="0" err="1" smtClean="0"/>
              <a:t>parameter</a:t>
            </a:r>
            <a:r>
              <a:rPr lang="de-DE" sz="1200" dirty="0" smtClean="0"/>
              <a:t> </a:t>
            </a:r>
            <a:r>
              <a:rPr lang="de-DE" sz="1200" dirty="0" err="1" smtClean="0"/>
              <a:t>change</a:t>
            </a:r>
            <a:r>
              <a:rPr lang="de-DE" sz="1200" dirty="0" smtClean="0"/>
              <a:t>: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 smtClean="0"/>
              <a:t>inform</a:t>
            </a:r>
            <a:r>
              <a:rPr lang="de-DE" sz="1200" dirty="0" smtClean="0"/>
              <a:t> </a:t>
            </a:r>
            <a:r>
              <a:rPr lang="de-DE" sz="1200" dirty="0" err="1" smtClean="0"/>
              <a:t>observer</a:t>
            </a:r>
            <a:r>
              <a:rPr lang="de-DE" sz="1200" dirty="0" smtClean="0"/>
              <a:t> (</a:t>
            </a:r>
            <a:r>
              <a:rPr lang="de-DE" sz="1200" dirty="0" err="1" smtClean="0"/>
              <a:t>scene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</a:t>
            </a:r>
            <a:r>
              <a:rPr lang="de-DE" sz="1200" dirty="0" smtClean="0"/>
              <a:t>)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99992" y="1520788"/>
            <a:ext cx="2412268" cy="1620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35995" y="148478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module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scene</a:t>
            </a:r>
            <a:endParaRPr lang="de-DE" sz="1200" b="1" dirty="0"/>
          </a:p>
        </p:txBody>
      </p:sp>
      <p:sp>
        <p:nvSpPr>
          <p:cNvPr id="13" name="Rechteck 12"/>
          <p:cNvSpPr/>
          <p:nvPr/>
        </p:nvSpPr>
        <p:spPr>
          <a:xfrm>
            <a:off x="4573536" y="1700808"/>
            <a:ext cx="2266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err="1" smtClean="0"/>
              <a:t>ctor</a:t>
            </a:r>
            <a:r>
              <a:rPr lang="de-DE" sz="1200" dirty="0" smtClean="0"/>
              <a:t>: </a:t>
            </a:r>
            <a:r>
              <a:rPr lang="de-DE" sz="1200" dirty="0" err="1" smtClean="0"/>
              <a:t>ptr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 smtClean="0"/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 smtClean="0"/>
          </a:p>
          <a:p>
            <a:pPr marL="638175" lvl="2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in </a:t>
            </a:r>
            <a:r>
              <a:rPr lang="de-DE" sz="1200" dirty="0" err="1" smtClean="0"/>
              <a:t>ctor</a:t>
            </a:r>
            <a:endParaRPr lang="de-DE" sz="1200" dirty="0" smtClean="0"/>
          </a:p>
          <a:p>
            <a:pPr marL="638175" lvl="2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on </a:t>
            </a:r>
            <a:r>
              <a:rPr lang="de-DE" sz="1200" dirty="0" err="1" smtClean="0"/>
              <a:t>parameter</a:t>
            </a:r>
            <a:r>
              <a:rPr lang="de-DE" sz="1200" dirty="0" smtClean="0"/>
              <a:t> </a:t>
            </a:r>
            <a:r>
              <a:rPr lang="de-DE" sz="1200" dirty="0" err="1" smtClean="0"/>
              <a:t>change</a:t>
            </a:r>
            <a:endParaRPr lang="de-DE" sz="1200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832140" y="1088740"/>
            <a:ext cx="0" cy="534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131840" y="1088740"/>
            <a:ext cx="27003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75556" y="3284984"/>
            <a:ext cx="550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1200" dirty="0" err="1" smtClean="0"/>
              <a:t>instantiate</a:t>
            </a:r>
            <a:r>
              <a:rPr lang="de-DE" sz="1200" dirty="0" smtClean="0"/>
              <a:t>:</a:t>
            </a: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1. </a:t>
            </a:r>
            <a:r>
              <a:rPr lang="de-DE" sz="1200" dirty="0" err="1" smtClean="0"/>
              <a:t>instantiate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(</a:t>
            </a:r>
            <a:r>
              <a:rPr lang="de-DE" sz="1200" dirty="0" err="1" smtClean="0"/>
              <a:t>subject</a:t>
            </a:r>
            <a:r>
              <a:rPr lang="de-DE" sz="1200" dirty="0" smtClean="0"/>
              <a:t>)</a:t>
            </a: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2. </a:t>
            </a:r>
            <a:r>
              <a:rPr lang="de-DE" sz="1200" dirty="0" err="1" smtClean="0"/>
              <a:t>instantiate</a:t>
            </a:r>
            <a:r>
              <a:rPr lang="de-DE" sz="1200" dirty="0" smtClean="0"/>
              <a:t> </a:t>
            </a:r>
            <a:r>
              <a:rPr lang="de-DE" sz="1200" dirty="0" err="1" smtClean="0"/>
              <a:t>scene</a:t>
            </a:r>
            <a:r>
              <a:rPr lang="de-DE" sz="1200" dirty="0" smtClean="0"/>
              <a:t> (</a:t>
            </a:r>
            <a:r>
              <a:rPr lang="de-DE" sz="1200" dirty="0" err="1" smtClean="0"/>
              <a:t>observer</a:t>
            </a:r>
            <a:r>
              <a:rPr lang="de-DE" sz="1200" dirty="0" smtClean="0"/>
              <a:t>)</a:t>
            </a: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200" dirty="0" smtClean="0"/>
              <a:t>3. </a:t>
            </a:r>
            <a:r>
              <a:rPr lang="de-DE" sz="1200" dirty="0" err="1" smtClean="0"/>
              <a:t>call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::</a:t>
            </a:r>
            <a:r>
              <a:rPr lang="de-DE" sz="1200" dirty="0" err="1" smtClean="0"/>
              <a:t>attachObserver</a:t>
            </a:r>
            <a:r>
              <a:rPr lang="de-DE" sz="1200" dirty="0" smtClean="0"/>
              <a:t>(</a:t>
            </a:r>
            <a:r>
              <a:rPr lang="de-DE" sz="1200" smtClean="0"/>
              <a:t>pScene</a:t>
            </a:r>
            <a:r>
              <a:rPr lang="de-DE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Bildschirmpräsentation (4:3)</PresentationFormat>
  <Paragraphs>274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RSpec 0.1 - Vehicle Counter</vt:lpstr>
      <vt:lpstr>Data Model</vt:lpstr>
      <vt:lpstr>Modules</vt:lpstr>
      <vt:lpstr>Object Tracking (Assign Blobs to Tracks)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157</cp:revision>
  <cp:lastPrinted>2016-04-10T13:02:06Z</cp:lastPrinted>
  <dcterms:created xsi:type="dcterms:W3CDTF">2015-02-08T13:19:10Z</dcterms:created>
  <dcterms:modified xsi:type="dcterms:W3CDTF">2017-12-17T16:25:48Z</dcterms:modified>
</cp:coreProperties>
</file>