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3" r:id="rId5"/>
    <p:sldId id="280" r:id="rId6"/>
    <p:sldId id="277" r:id="rId7"/>
    <p:sldId id="262" r:id="rId8"/>
    <p:sldId id="281" r:id="rId9"/>
    <p:sldId id="282" r:id="rId10"/>
    <p:sldId id="266" r:id="rId11"/>
    <p:sldId id="273" r:id="rId12"/>
    <p:sldId id="274" r:id="rId13"/>
    <p:sldId id="265" r:id="rId14"/>
    <p:sldId id="269" r:id="rId15"/>
    <p:sldId id="271" r:id="rId16"/>
    <p:sldId id="263" r:id="rId17"/>
    <p:sldId id="261" r:id="rId18"/>
    <p:sldId id="267" r:id="rId19"/>
    <p:sldId id="268" r:id="rId20"/>
    <p:sldId id="259" r:id="rId21"/>
    <p:sldId id="260" r:id="rId22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90" d="100"/>
          <a:sy n="90" d="100"/>
        </p:scale>
        <p:origin x="-630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 high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&amp;&amp;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&amp;&amp;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: 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&lt;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: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1"/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suffix</a:t>
            </a:r>
            <a:r>
              <a:rPr lang="de-DE" dirty="0" smtClean="0"/>
              <a:t> Path =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/>
              <a:t>readEnv</a:t>
            </a:r>
            <a:r>
              <a:rPr lang="de-DE" dirty="0"/>
              <a:t> (e.g. </a:t>
            </a:r>
            <a:r>
              <a:rPr lang="de-DE" dirty="0" err="1"/>
              <a:t>home</a:t>
            </a:r>
            <a:r>
              <a:rPr lang="de-DE" dirty="0"/>
              <a:t>)	</a:t>
            </a:r>
            <a:r>
              <a:rPr lang="de-DE" dirty="0" err="1" smtClean="0"/>
              <a:t>m_homePath</a:t>
            </a:r>
            <a:r>
              <a:rPr lang="de-DE" dirty="0" smtClean="0"/>
              <a:t>    	//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	</a:t>
            </a:r>
            <a:r>
              <a:rPr lang="de-DE" dirty="0" err="1" smtClean="0"/>
              <a:t>m_appPath</a:t>
            </a:r>
            <a:r>
              <a:rPr lang="de-DE" dirty="0" smtClean="0"/>
              <a:t>	//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m_configFilePath</a:t>
            </a:r>
            <a:r>
              <a:rPr lang="de-DE" dirty="0" smtClean="0"/>
              <a:t>	// 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endParaRPr lang="de-DE" dirty="0" smtClean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: $</a:t>
            </a:r>
            <a:r>
              <a:rPr lang="de-DE" dirty="0" err="1" smtClean="0"/>
              <a:t>apppath</a:t>
            </a:r>
            <a:r>
              <a:rPr lang="de-DE" dirty="0" smtClean="0"/>
              <a:t>/</a:t>
            </a:r>
            <a:r>
              <a:rPr lang="de-DE" dirty="0" err="1" smtClean="0"/>
              <a:t>config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existConfigFile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readConfigFile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currentPath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homePath</a:t>
            </a:r>
            <a:r>
              <a:rPr lang="de-DE" dirty="0" smtClean="0"/>
              <a:t>	</a:t>
            </a:r>
            <a:r>
              <a:rPr lang="de-DE" dirty="0" err="1" smtClean="0"/>
              <a:t>m_params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else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createConfigFile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std.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params</a:t>
            </a:r>
            <a:r>
              <a:rPr lang="de-DE" dirty="0" smtClean="0">
                <a:sym typeface="Wingdings" panose="05000000000000000000" pitchFamily="2" charset="2"/>
              </a:rPr>
              <a:t> in </a:t>
            </a:r>
            <a:r>
              <a:rPr lang="de-DE" dirty="0" err="1" smtClean="0">
                <a:sym typeface="Wingdings" panose="05000000000000000000" pitchFamily="2" charset="2"/>
              </a:rPr>
              <a:t>config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file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path</a:t>
            </a:r>
            <a:r>
              <a:rPr lang="de-DE" dirty="0" smtClean="0"/>
              <a:t>	</a:t>
            </a:r>
            <a:endParaRPr lang="de-DE" dirty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readCmdLine</a:t>
            </a:r>
            <a:endParaRPr lang="de-DE" dirty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param</a:t>
            </a:r>
            <a:r>
              <a:rPr lang="de-DE" dirty="0" smtClean="0"/>
              <a:t> </a:t>
            </a:r>
            <a:r>
              <a:rPr lang="de-DE" dirty="0" err="1" smtClean="0"/>
              <a:t>differs</a:t>
            </a:r>
            <a:endParaRPr lang="de-DE" dirty="0"/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/>
              <a:t>work</a:t>
            </a:r>
            <a:r>
              <a:rPr lang="de-DE" sz="1000" dirty="0" smtClean="0"/>
              <a:t> </a:t>
            </a:r>
            <a:r>
              <a:rPr lang="de-DE" sz="1000" dirty="0" err="1" smtClean="0"/>
              <a:t>directory</a:t>
            </a:r>
            <a:r>
              <a:rPr lang="de-DE" sz="1000" dirty="0" smtClean="0"/>
              <a:t> (</a:t>
            </a:r>
            <a:r>
              <a:rPr lang="de-DE" sz="1000" dirty="0" err="1" smtClean="0"/>
              <a:t>usually</a:t>
            </a:r>
            <a:r>
              <a:rPr lang="de-DE" sz="1000" dirty="0" smtClean="0"/>
              <a:t> </a:t>
            </a:r>
            <a:r>
              <a:rPr lang="de-DE" sz="1000" dirty="0" err="1" smtClean="0"/>
              <a:t>app</a:t>
            </a:r>
            <a:r>
              <a:rPr lang="de-DE" sz="1000" dirty="0" smtClean="0"/>
              <a:t> </a:t>
            </a:r>
            <a:r>
              <a:rPr lang="de-DE" sz="1000" dirty="0" err="1" smtClean="0"/>
              <a:t>path</a:t>
            </a:r>
            <a:r>
              <a:rPr lang="de-DE" sz="1000" dirty="0" smtClean="0"/>
              <a:t>)	"</a:t>
            </a:r>
            <a:r>
              <a:rPr lang="de-DE" sz="1000" dirty="0" err="1" smtClean="0"/>
              <a:t>work_path</a:t>
            </a:r>
            <a:r>
              <a:rPr lang="de-DE" sz="1000" dirty="0" smtClean="0"/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/>
              <a:t>video</a:t>
            </a:r>
            <a:r>
              <a:rPr lang="de-DE" sz="1000" dirty="0"/>
              <a:t> </a:t>
            </a:r>
            <a:r>
              <a:rPr lang="de-DE" sz="1000" dirty="0" err="1"/>
              <a:t>input</a:t>
            </a:r>
            <a:r>
              <a:rPr lang="de-DE" sz="1000" dirty="0"/>
              <a:t> </a:t>
            </a:r>
            <a:r>
              <a:rPr lang="de-DE" sz="1000" dirty="0" err="1"/>
              <a:t>file</a:t>
            </a:r>
            <a:r>
              <a:rPr lang="de-DE" sz="1000" dirty="0"/>
              <a:t> (</a:t>
            </a:r>
            <a:r>
              <a:rPr lang="de-DE" sz="1000" dirty="0" err="1"/>
              <a:t>call</a:t>
            </a:r>
            <a:r>
              <a:rPr lang="de-DE" sz="1000" dirty="0"/>
              <a:t> </a:t>
            </a:r>
            <a:r>
              <a:rPr lang="de-DE" sz="1000" dirty="0" err="1"/>
              <a:t>locateVideoFile</a:t>
            </a:r>
            <a:r>
              <a:rPr lang="de-DE" sz="1000" dirty="0"/>
              <a:t>)	"</a:t>
            </a:r>
            <a:r>
              <a:rPr lang="de-DE" sz="1000" dirty="0" err="1"/>
              <a:t>video_file_path</a:t>
            </a:r>
            <a:r>
              <a:rPr lang="de-DE" sz="1000" dirty="0"/>
              <a:t>" 	// </a:t>
            </a:r>
            <a:r>
              <a:rPr lang="de-DE" sz="1000" dirty="0" err="1"/>
              <a:t>full</a:t>
            </a:r>
            <a:r>
              <a:rPr lang="de-DE" sz="1000" dirty="0"/>
              <a:t> </a:t>
            </a:r>
            <a:r>
              <a:rPr lang="de-DE" sz="1000" dirty="0" err="1"/>
              <a:t>path</a:t>
            </a:r>
            <a:endParaRPr lang="de-DE" sz="1000" dirty="0"/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/>
              <a:t>take</a:t>
            </a:r>
            <a:r>
              <a:rPr lang="de-DE" sz="1000" dirty="0"/>
              <a:t> </a:t>
            </a:r>
            <a:r>
              <a:rPr lang="de-DE" sz="1000" dirty="0" err="1"/>
              <a:t>input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file</a:t>
            </a:r>
            <a:r>
              <a:rPr lang="de-DE" sz="1000" dirty="0"/>
              <a:t> 	"</a:t>
            </a:r>
            <a:r>
              <a:rPr lang="de-DE" sz="1000" dirty="0" err="1"/>
              <a:t>is_from_cam</a:t>
            </a:r>
            <a:r>
              <a:rPr lang="de-DE" sz="1000" dirty="0"/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/>
              <a:t>input</a:t>
            </a:r>
            <a:r>
              <a:rPr lang="de-DE" sz="1000" dirty="0"/>
              <a:t> </a:t>
            </a:r>
            <a:r>
              <a:rPr lang="de-DE" sz="1000" dirty="0" err="1"/>
              <a:t>device</a:t>
            </a:r>
            <a:r>
              <a:rPr lang="de-DE" sz="1000" dirty="0"/>
              <a:t>	</a:t>
            </a:r>
            <a:r>
              <a:rPr lang="de-DE" sz="1000" dirty="0"/>
              <a:t>"</a:t>
            </a:r>
            <a:r>
              <a:rPr lang="de-DE" sz="1000" dirty="0" err="1"/>
              <a:t>cam_device_ID</a:t>
            </a:r>
            <a:r>
              <a:rPr lang="de-DE" sz="1000" dirty="0"/>
              <a:t>"</a:t>
            </a:r>
            <a:endParaRPr lang="de-DE" sz="1000" dirty="0"/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/>
              <a:t>resolution</a:t>
            </a:r>
            <a:r>
              <a:rPr lang="de-DE" sz="1000" dirty="0"/>
              <a:t> (</a:t>
            </a:r>
            <a:r>
              <a:rPr lang="de-DE" sz="1000" dirty="0" err="1"/>
              <a:t>frame</a:t>
            </a:r>
            <a:r>
              <a:rPr lang="de-DE" sz="1000" dirty="0"/>
              <a:t> </a:t>
            </a:r>
            <a:r>
              <a:rPr lang="de-DE" sz="1000" dirty="0" err="1"/>
              <a:t>size</a:t>
            </a:r>
            <a:r>
              <a:rPr lang="de-DE" sz="1000" dirty="0"/>
              <a:t>)	"</a:t>
            </a:r>
            <a:r>
              <a:rPr lang="de-DE" sz="1000" dirty="0" err="1"/>
              <a:t>cam_resolution_ID</a:t>
            </a:r>
            <a:r>
              <a:rPr lang="de-DE" sz="1000" dirty="0"/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/>
              <a:t>frame</a:t>
            </a:r>
            <a:r>
              <a:rPr lang="de-DE" sz="1000" dirty="0"/>
              <a:t> </a:t>
            </a:r>
            <a:r>
              <a:rPr lang="de-DE" sz="1000" dirty="0"/>
              <a:t>rate	"</a:t>
            </a:r>
            <a:r>
              <a:rPr lang="de-DE" sz="1000" dirty="0" err="1"/>
              <a:t>cam_fps</a:t>
            </a:r>
            <a:r>
              <a:rPr lang="de-DE" sz="1000" dirty="0" smtClean="0"/>
              <a:t>"</a:t>
            </a:r>
          </a:p>
          <a:p>
            <a:pPr lvl="2">
              <a:tabLst>
                <a:tab pos="5381625" algn="l"/>
              </a:tabLst>
            </a:pPr>
            <a:r>
              <a:rPr lang="de-DE" dirty="0" err="1"/>
              <a:t>recalcFrameSizeDependentParameters</a:t>
            </a:r>
            <a:endParaRPr lang="de-DE" dirty="0"/>
          </a:p>
          <a:p>
            <a:pPr lvl="2">
              <a:tabLst>
                <a:tab pos="5381625" algn="l"/>
              </a:tabLst>
            </a:pPr>
            <a:r>
              <a:rPr lang="de-DE" dirty="0" err="1"/>
              <a:t>write</a:t>
            </a:r>
            <a:r>
              <a:rPr lang="de-DE" dirty="0"/>
              <a:t> all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</a:t>
            </a:r>
            <a:endParaRPr lang="de-DE" dirty="0"/>
          </a:p>
          <a:p>
            <a:pPr lvl="1"/>
            <a:r>
              <a:rPr lang="en-US" dirty="0" err="1"/>
              <a:t>locateVideoFile</a:t>
            </a:r>
            <a:r>
              <a:rPr lang="en-US" dirty="0"/>
              <a:t>  in</a:t>
            </a:r>
          </a:p>
          <a:p>
            <a:pPr lvl="2"/>
            <a:r>
              <a:rPr lang="en-US" dirty="0"/>
              <a:t>current directory</a:t>
            </a:r>
          </a:p>
          <a:p>
            <a:pPr lvl="2"/>
            <a:r>
              <a:rPr lang="en-US" dirty="0"/>
              <a:t>/home</a:t>
            </a:r>
          </a:p>
          <a:p>
            <a:pPr lvl="2"/>
            <a:r>
              <a:rPr lang="en-US" dirty="0"/>
              <a:t>/home/</a:t>
            </a:r>
            <a:r>
              <a:rPr lang="en-US" dirty="0" err="1"/>
              <a:t>work_path</a:t>
            </a:r>
            <a:endParaRPr lang="en-US" dirty="0"/>
          </a:p>
          <a:p>
            <a:pPr lvl="2"/>
            <a:r>
              <a:rPr lang="en-US" dirty="0"/>
              <a:t>check File permissions</a:t>
            </a:r>
          </a:p>
          <a:p>
            <a:pPr lvl="1"/>
            <a:r>
              <a:rPr lang="de-DE" dirty="0" err="1" smtClean="0"/>
              <a:t>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isCamera</a:t>
            </a:r>
            <a:r>
              <a:rPr lang="de-DE" dirty="0" smtClean="0"/>
              <a:t> -&gt; </a:t>
            </a:r>
            <a:r>
              <a:rPr lang="de-DE" dirty="0" err="1" smtClean="0"/>
              <a:t>setCameraParameters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isFile</a:t>
            </a:r>
            <a:r>
              <a:rPr lang="de-DE" dirty="0" smtClean="0"/>
              <a:t> -&gt;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frame_size</a:t>
            </a:r>
            <a:endParaRPr lang="de-DE" dirty="0" smtClean="0"/>
          </a:p>
          <a:p>
            <a:pPr lvl="2">
              <a:tabLst>
                <a:tab pos="5381625" algn="l"/>
              </a:tabLst>
            </a:pPr>
            <a:r>
              <a:rPr lang="de-DE" dirty="0" err="1"/>
              <a:t>re-CalcFrameSizeDependentParameters</a:t>
            </a:r>
            <a:endParaRPr lang="de-DE" dirty="0"/>
          </a:p>
          <a:p>
            <a:pPr lvl="2">
              <a:tabLst>
                <a:tab pos="5381625" algn="l"/>
              </a:tabLst>
            </a:pPr>
            <a:r>
              <a:rPr lang="de-DE" dirty="0" err="1"/>
              <a:t>saveConfigToFile</a:t>
            </a:r>
            <a:endParaRPr lang="de-DE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config.sqlite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video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r>
              <a:rPr lang="de-DE" dirty="0">
                <a:solidFill>
                  <a:srgbClr val="FF0000"/>
                </a:solidFill>
              </a:rPr>
              <a:t>, e.g. 0 -&gt; "</a:t>
            </a:r>
            <a:r>
              <a:rPr lang="de-DE" dirty="0" err="1">
                <a:solidFill>
                  <a:srgbClr val="FF0000"/>
                </a:solidFill>
              </a:rPr>
              <a:t>logitech</a:t>
            </a:r>
            <a:r>
              <a:rPr lang="de-DE" dirty="0">
                <a:solidFill>
                  <a:srgbClr val="FF0000"/>
                </a:solidFill>
              </a:rPr>
              <a:t> S5500"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pPr lvl="2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cam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q(</a:t>
            </a:r>
            <a:r>
              <a:rPr lang="de-DE" dirty="0" err="1">
                <a:solidFill>
                  <a:srgbClr val="FF0000"/>
                </a:solidFill>
              </a:rPr>
              <a:t>uiet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arg, </a:t>
            </a:r>
            <a:r>
              <a:rPr lang="de-DE" dirty="0" err="1">
                <a:solidFill>
                  <a:srgbClr val="FF0000"/>
                </a:solidFill>
              </a:rPr>
              <a:t>take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standard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arguments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asking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user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input</a:t>
            </a:r>
            <a:r>
              <a:rPr lang="de-DE" dirty="0">
                <a:solidFill>
                  <a:srgbClr val="FF0000"/>
                </a:solidFill>
              </a:rPr>
              <a:t>, e.g. </a:t>
            </a:r>
            <a:r>
              <a:rPr lang="de-DE" dirty="0" err="1">
                <a:solidFill>
                  <a:srgbClr val="FF0000"/>
                </a:solidFill>
              </a:rPr>
              <a:t>pre-selected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items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/>
              <a:t>r(</a:t>
            </a:r>
            <a:r>
              <a:rPr lang="de-DE" dirty="0" err="1"/>
              <a:t>ate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not </a:t>
            </a:r>
            <a:r>
              <a:rPr lang="de-DE" dirty="0" err="1">
                <a:solidFill>
                  <a:srgbClr val="FF0000"/>
                </a:solidFill>
              </a:rPr>
              <a:t>yet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implemented</a:t>
            </a:r>
            <a:endParaRPr lang="de-DE" dirty="0">
              <a:solidFill>
                <a:srgbClr val="FF0000"/>
              </a:solidFill>
            </a:endParaRPr>
          </a:p>
          <a:p>
            <a:pPr lvl="2"/>
            <a:r>
              <a:rPr lang="de-DE" dirty="0"/>
              <a:t>arg: "</a:t>
            </a:r>
            <a:r>
              <a:rPr lang="de-DE" dirty="0" err="1"/>
              <a:t>fps</a:t>
            </a:r>
            <a:r>
              <a:rPr lang="de-DE" dirty="0"/>
              <a:t>" </a:t>
            </a:r>
            <a:r>
              <a:rPr lang="de-DE" dirty="0" err="1"/>
              <a:t>frames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/>
              <a:t>v(</a:t>
            </a:r>
            <a:r>
              <a:rPr lang="de-DE" dirty="0" err="1"/>
              <a:t>ideo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frame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pick_list</a:t>
            </a:r>
            <a:r>
              <a:rPr lang="de-DE" dirty="0">
                <a:solidFill>
                  <a:srgbClr val="FF0000"/>
                </a:solidFill>
              </a:rPr>
              <a:t> (e.g. 0 -&gt; 320x240)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</a:t>
            </a:r>
            <a:r>
              <a:rPr lang="de-DE" dirty="0"/>
              <a:t> arg)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taken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16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Microsoft Office PowerPoint</Application>
  <PresentationFormat>Bildschirmpräsentation (4:3)</PresentationFormat>
  <Paragraphs>381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RSpec 0.1 - Vehicle Counter</vt:lpstr>
      <vt:lpstr>Modules</vt:lpstr>
      <vt:lpstr>Config: state machine</vt:lpstr>
      <vt:lpstr>Config: command line options</vt:lpstr>
      <vt:lpstr>Config - Test Cases</vt:lpstr>
      <vt:lpstr>FrameHandling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222</cp:revision>
  <cp:lastPrinted>2016-04-10T13:02:06Z</cp:lastPrinted>
  <dcterms:created xsi:type="dcterms:W3CDTF">2015-02-08T13:19:10Z</dcterms:created>
  <dcterms:modified xsi:type="dcterms:W3CDTF">2018-05-01T19:19:39Z</dcterms:modified>
</cp:coreProperties>
</file>