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0" r:id="rId5"/>
    <p:sldId id="277" r:id="rId6"/>
    <p:sldId id="262" r:id="rId7"/>
    <p:sldId id="281" r:id="rId8"/>
    <p:sldId id="282" r:id="rId9"/>
    <p:sldId id="266" r:id="rId10"/>
    <p:sldId id="273" r:id="rId11"/>
    <p:sldId id="274" r:id="rId12"/>
    <p:sldId id="265" r:id="rId13"/>
    <p:sldId id="269" r:id="rId14"/>
    <p:sldId id="271" r:id="rId15"/>
    <p:sldId id="263" r:id="rId16"/>
    <p:sldId id="261" r:id="rId17"/>
    <p:sldId id="267" r:id="rId18"/>
    <p:sldId id="268" r:id="rId19"/>
    <p:sldId id="259" r:id="rId20"/>
    <p:sldId id="260" r:id="rId21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21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std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&lt;0&gt;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fps</a:t>
            </a:r>
            <a:r>
              <a:rPr lang="de-DE" dirty="0" smtClean="0"/>
              <a:t>&gt;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&lt;320x240&gt;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Microsoft Office PowerPoint</Application>
  <PresentationFormat>Bildschirmpräsentation (4:3)</PresentationFormat>
  <Paragraphs>358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RSpec 0.1 - Vehicle Counter</vt:lpstr>
      <vt:lpstr>Modules</vt:lpstr>
      <vt:lpstr>Config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190</cp:revision>
  <cp:lastPrinted>2016-04-10T13:02:06Z</cp:lastPrinted>
  <dcterms:created xsi:type="dcterms:W3CDTF">2015-02-08T13:19:10Z</dcterms:created>
  <dcterms:modified xsi:type="dcterms:W3CDTF">2018-02-08T18:59:52Z</dcterms:modified>
</cp:coreProperties>
</file>