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62" r:id="rId4"/>
    <p:sldId id="266" r:id="rId5"/>
    <p:sldId id="273" r:id="rId6"/>
    <p:sldId id="274" r:id="rId7"/>
    <p:sldId id="265" r:id="rId8"/>
    <p:sldId id="269" r:id="rId9"/>
    <p:sldId id="271" r:id="rId10"/>
    <p:sldId id="263" r:id="rId11"/>
    <p:sldId id="261" r:id="rId12"/>
    <p:sldId id="267" r:id="rId13"/>
    <p:sldId id="268" r:id="rId14"/>
    <p:sldId id="259" r:id="rId15"/>
    <p:sldId id="260" r:id="rId16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 varScale="1">
        <p:scale>
          <a:sx n="75" d="100"/>
          <a:sy n="75" d="100"/>
        </p:scale>
        <p:origin x="-9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■"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spcBef>
                <a:spcPts val="0"/>
              </a:spcBef>
              <a:buFont typeface="Arial" panose="020B0604020202020204" pitchFamily="34" charset="0"/>
              <a:buChar char="□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Symbol" panose="05050102010706020507" pitchFamily="18" charset="2"/>
              <a:buChar char="-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1950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Symbol" panose="05050102010706020507" pitchFamily="18" charset="2"/>
        <a:buChar char="-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smtClean="0"/>
              <a:t>)...</a:t>
            </a:r>
            <a:r>
              <a:rPr lang="de-DE" dirty="0" err="1" smtClean="0"/>
              <a:t>video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Scene</a:t>
            </a:r>
          </a:p>
          <a:p>
            <a:pPr lvl="1"/>
            <a:r>
              <a:rPr lang="de-DE" dirty="0" smtClean="0"/>
              <a:t>Data</a:t>
            </a:r>
          </a:p>
          <a:p>
            <a:pPr lvl="2"/>
            <a:r>
              <a:rPr lang="de-DE" dirty="0" err="1" smtClean="0"/>
              <a:t>parameters</a:t>
            </a:r>
            <a:r>
              <a:rPr lang="de-DE" dirty="0" smtClean="0"/>
              <a:t> (</a:t>
            </a:r>
            <a:r>
              <a:rPr lang="de-DE" dirty="0" err="1" smtClean="0"/>
              <a:t>pixels</a:t>
            </a:r>
            <a:r>
              <a:rPr lang="de-DE" dirty="0" smtClean="0"/>
              <a:t>,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, ...)</a:t>
            </a:r>
          </a:p>
          <a:p>
            <a:pPr lvl="2"/>
            <a:r>
              <a:rPr lang="de-DE" dirty="0" err="1" smtClean="0"/>
              <a:t>tracks</a:t>
            </a:r>
            <a:r>
              <a:rPr lang="de-DE" dirty="0" smtClean="0"/>
              <a:t> (</a:t>
            </a:r>
            <a:r>
              <a:rPr lang="de-DE" dirty="0" err="1" smtClean="0"/>
              <a:t>list</a:t>
            </a:r>
            <a:r>
              <a:rPr lang="de-DE" dirty="0" smtClean="0"/>
              <a:t>)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vehicles</a:t>
            </a:r>
            <a:r>
              <a:rPr lang="de-DE" dirty="0" smtClean="0"/>
              <a:t> (</a:t>
            </a:r>
            <a:r>
              <a:rPr lang="de-DE" dirty="0" err="1" smtClean="0"/>
              <a:t>list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Functions</a:t>
            </a:r>
            <a:endParaRPr lang="de-DE" dirty="0" smtClean="0"/>
          </a:p>
          <a:p>
            <a:pPr lvl="2"/>
            <a:r>
              <a:rPr lang="de-DE" dirty="0" err="1" smtClean="0"/>
              <a:t>SegmentFrame</a:t>
            </a:r>
            <a:endParaRPr lang="de-DE" dirty="0" smtClean="0"/>
          </a:p>
          <a:p>
            <a:pPr lvl="2"/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CombineTracks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Office PowerPoint</Application>
  <PresentationFormat>Bildschirmpräsentation (4:3)</PresentationFormat>
  <Paragraphs>257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RSpec 0.1 - Vehicle Counter</vt:lpstr>
      <vt:lpstr>Data Model</vt:lpstr>
      <vt:lpstr>Object Tracking (Assign Blobs to Tracks)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149</cp:revision>
  <cp:lastPrinted>2016-04-10T13:02:06Z</cp:lastPrinted>
  <dcterms:created xsi:type="dcterms:W3CDTF">2015-02-08T13:19:10Z</dcterms:created>
  <dcterms:modified xsi:type="dcterms:W3CDTF">2017-10-14T20:23:48Z</dcterms:modified>
</cp:coreProperties>
</file>