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77" r:id="rId5"/>
    <p:sldId id="262" r:id="rId6"/>
    <p:sldId id="266" r:id="rId7"/>
    <p:sldId id="273" r:id="rId8"/>
    <p:sldId id="274" r:id="rId9"/>
    <p:sldId id="265" r:id="rId10"/>
    <p:sldId id="269" r:id="rId11"/>
    <p:sldId id="271" r:id="rId12"/>
    <p:sldId id="263" r:id="rId13"/>
    <p:sldId id="261" r:id="rId14"/>
    <p:sldId id="267" r:id="rId15"/>
    <p:sldId id="268" r:id="rId16"/>
    <p:sldId id="259" r:id="rId17"/>
    <p:sldId id="260" r:id="rId18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2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FrameHandling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ige Legende 2"/>
          <p:cNvSpPr/>
          <p:nvPr/>
        </p:nvSpPr>
        <p:spPr>
          <a:xfrm>
            <a:off x="7479787" y="2362813"/>
            <a:ext cx="1124661" cy="517423"/>
          </a:xfrm>
          <a:prstGeom prst="wedgeRectCallou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rgbClr val="FF0000"/>
                </a:solidFill>
              </a:rPr>
              <a:t>possibly</a:t>
            </a:r>
            <a:r>
              <a:rPr lang="de-DE" sz="1000" dirty="0" smtClean="0">
                <a:solidFill>
                  <a:srgbClr val="FF0000"/>
                </a:solidFill>
              </a:rPr>
              <a:t> </a:t>
            </a:r>
            <a:r>
              <a:rPr lang="de-DE" sz="1000" dirty="0" err="1" smtClean="0">
                <a:solidFill>
                  <a:srgbClr val="FF0000"/>
                </a:solidFill>
              </a:rPr>
              <a:t>rename</a:t>
            </a:r>
            <a:r>
              <a:rPr lang="de-DE" sz="1000" dirty="0" smtClean="0">
                <a:solidFill>
                  <a:srgbClr val="FF0000"/>
                </a:solidFill>
              </a:rPr>
              <a:t> </a:t>
            </a:r>
            <a:r>
              <a:rPr lang="de-DE" sz="1000" dirty="0" err="1" smtClean="0">
                <a:solidFill>
                  <a:srgbClr val="FF0000"/>
                </a:solidFill>
              </a:rPr>
              <a:t>into</a:t>
            </a:r>
            <a:r>
              <a:rPr lang="de-DE" sz="1000" dirty="0" smtClean="0">
                <a:solidFill>
                  <a:srgbClr val="FF0000"/>
                </a:solidFill>
              </a:rPr>
              <a:t> "</a:t>
            </a:r>
            <a:r>
              <a:rPr lang="de-DE" sz="1000" dirty="0" err="1" smtClean="0">
                <a:solidFill>
                  <a:srgbClr val="FF0000"/>
                </a:solidFill>
              </a:rPr>
              <a:t>Tracker</a:t>
            </a:r>
            <a:r>
              <a:rPr lang="de-DE" sz="1000" dirty="0">
                <a:solidFill>
                  <a:srgbClr val="FF0000"/>
                </a:solidFill>
              </a:rPr>
              <a:t>"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31" name="Rechteckige Legende 30"/>
          <p:cNvSpPr/>
          <p:nvPr/>
        </p:nvSpPr>
        <p:spPr>
          <a:xfrm>
            <a:off x="3314573" y="2191052"/>
            <a:ext cx="1124661" cy="517423"/>
          </a:xfrm>
          <a:prstGeom prst="wedgeRectCallou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rgbClr val="FF0000"/>
                </a:solidFill>
              </a:rPr>
              <a:t>rename</a:t>
            </a:r>
            <a:r>
              <a:rPr lang="de-DE" sz="1000" dirty="0" smtClean="0">
                <a:solidFill>
                  <a:srgbClr val="FF0000"/>
                </a:solidFill>
              </a:rPr>
              <a:t> </a:t>
            </a:r>
            <a:r>
              <a:rPr lang="de-DE" sz="1000" dirty="0" err="1" smtClean="0">
                <a:solidFill>
                  <a:srgbClr val="FF0000"/>
                </a:solidFill>
              </a:rPr>
              <a:t>into</a:t>
            </a:r>
            <a:r>
              <a:rPr lang="de-DE" sz="1000" dirty="0" smtClean="0">
                <a:solidFill>
                  <a:srgbClr val="FF0000"/>
                </a:solidFill>
              </a:rPr>
              <a:t> "</a:t>
            </a:r>
            <a:r>
              <a:rPr lang="de-DE" sz="1000" dirty="0" err="1" smtClean="0">
                <a:solidFill>
                  <a:srgbClr val="FF0000"/>
                </a:solidFill>
              </a:rPr>
              <a:t>FrameHandler</a:t>
            </a:r>
            <a:r>
              <a:rPr lang="de-DE" sz="1000" smtClean="0">
                <a:solidFill>
                  <a:srgbClr val="FF0000"/>
                </a:solidFill>
              </a:rPr>
              <a:t>"</a:t>
            </a:r>
            <a:endParaRPr lang="de-DE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pic>
        <p:nvPicPr>
          <p:cNvPr id="1026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90" y="1016732"/>
            <a:ext cx="468051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FrameHandling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Data</a:t>
            </a:r>
          </a:p>
          <a:p>
            <a:pPr lvl="2"/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err="1" smtClean="0"/>
              <a:t>framesize</a:t>
            </a:r>
            <a:endParaRPr lang="de-DE" dirty="0" smtClean="0"/>
          </a:p>
          <a:p>
            <a:pPr lvl="2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2"/>
            <a:r>
              <a:rPr lang="de-DE" dirty="0" err="1" smtClean="0"/>
              <a:t>frame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err="1" smtClean="0"/>
              <a:t>applyROI</a:t>
            </a:r>
            <a:endParaRPr lang="de-DE" dirty="0" smtClean="0"/>
          </a:p>
          <a:p>
            <a:pPr lvl="2"/>
            <a:r>
              <a:rPr lang="de-DE" dirty="0" err="1" smtClean="0"/>
              <a:t>segmentFrame</a:t>
            </a:r>
            <a:endParaRPr lang="de-DE" dirty="0" smtClean="0"/>
          </a:p>
          <a:p>
            <a:pPr lvl="2"/>
            <a:r>
              <a:rPr lang="de-DE" dirty="0" err="1" smtClean="0"/>
              <a:t>findBlobs</a:t>
            </a:r>
            <a:endParaRPr lang="de-DE" dirty="0" smtClean="0"/>
          </a:p>
          <a:p>
            <a:pPr lvl="2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Office PowerPoint</Application>
  <PresentationFormat>Bildschirmpräsentation (4:3)</PresentationFormat>
  <Paragraphs>308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RSpec 0.1 - Vehicle Counter</vt:lpstr>
      <vt:lpstr>Modules</vt:lpstr>
      <vt:lpstr>Config</vt:lpstr>
      <vt:lpstr>FrameHandling</vt:lpstr>
      <vt:lpstr>Object Tracking (Assign Blobs to Tracks)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170</cp:revision>
  <cp:lastPrinted>2016-04-10T13:02:06Z</cp:lastPrinted>
  <dcterms:created xsi:type="dcterms:W3CDTF">2015-02-08T13:19:10Z</dcterms:created>
  <dcterms:modified xsi:type="dcterms:W3CDTF">2017-12-26T17:48:42Z</dcterms:modified>
</cp:coreProperties>
</file>