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3" r:id="rId5"/>
    <p:sldId id="280" r:id="rId6"/>
    <p:sldId id="277" r:id="rId7"/>
    <p:sldId id="284" r:id="rId8"/>
    <p:sldId id="285" r:id="rId9"/>
    <p:sldId id="262" r:id="rId10"/>
    <p:sldId id="281" r:id="rId11"/>
    <p:sldId id="282" r:id="rId12"/>
    <p:sldId id="266" r:id="rId13"/>
    <p:sldId id="273" r:id="rId14"/>
    <p:sldId id="274" r:id="rId15"/>
    <p:sldId id="265" r:id="rId16"/>
    <p:sldId id="269" r:id="rId17"/>
    <p:sldId id="271" r:id="rId18"/>
    <p:sldId id="263" r:id="rId19"/>
    <p:sldId id="261" r:id="rId20"/>
    <p:sldId id="267" r:id="rId21"/>
    <p:sldId id="268" r:id="rId22"/>
    <p:sldId id="259" r:id="rId23"/>
    <p:sldId id="260" r:id="rId24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330" y="-36"/>
      </p:cViewPr>
      <p:guideLst>
        <p:guide orient="horz" pos="1026"/>
        <p:guide orient="horz" pos="2387"/>
        <p:guide orient="horz" pos="1820"/>
        <p:guide pos="2903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02.06.2018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 high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&amp;&amp;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&amp;&amp;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: 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&lt;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: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1"/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init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populateStandardParameters</a:t>
            </a:r>
            <a:r>
              <a:rPr lang="de-DE" dirty="0" smtClean="0"/>
              <a:t>()	</a:t>
            </a:r>
            <a:r>
              <a:rPr lang="de-DE" dirty="0" err="1" smtClean="0"/>
              <a:t>m_params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readEnv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home</a:t>
            </a:r>
            <a:r>
              <a:rPr lang="de-DE" dirty="0" smtClean="0"/>
              <a:t>), update </a:t>
            </a:r>
            <a:r>
              <a:rPr lang="de-DE" dirty="0" err="1" smtClean="0"/>
              <a:t>parameter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updateConfigParams</a:t>
            </a:r>
            <a:r>
              <a:rPr lang="de-DE" dirty="0" smtClean="0"/>
              <a:t>()</a:t>
            </a:r>
            <a:r>
              <a:rPr lang="de-DE" dirty="0"/>
              <a:t>	</a:t>
            </a:r>
            <a:r>
              <a:rPr lang="de-DE" dirty="0" err="1" smtClean="0"/>
              <a:t>m_homePath</a:t>
            </a:r>
            <a:r>
              <a:rPr lang="de-DE" dirty="0" smtClean="0"/>
              <a:t>    	//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, update </a:t>
            </a:r>
            <a:r>
              <a:rPr lang="de-DE" dirty="0" err="1" smtClean="0"/>
              <a:t>paramter</a:t>
            </a:r>
            <a:r>
              <a:rPr lang="de-DE" dirty="0"/>
              <a:t> in </a:t>
            </a:r>
            <a:r>
              <a:rPr lang="de-DE" dirty="0" err="1"/>
              <a:t>updateConfigParams</a:t>
            </a:r>
            <a:r>
              <a:rPr lang="de-DE" dirty="0"/>
              <a:t>() </a:t>
            </a:r>
            <a:r>
              <a:rPr lang="de-DE" dirty="0" smtClean="0"/>
              <a:t>	</a:t>
            </a:r>
            <a:r>
              <a:rPr lang="de-DE" dirty="0" err="1" smtClean="0"/>
              <a:t>m_appPath</a:t>
            </a:r>
            <a:r>
              <a:rPr lang="de-DE" dirty="0" smtClean="0"/>
              <a:t>	//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m_configFilePath</a:t>
            </a:r>
            <a:r>
              <a:rPr lang="de-DE" dirty="0" smtClean="0"/>
              <a:t>	// 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endParaRPr lang="de-DE" dirty="0" smtClean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readConfigFile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$</a:t>
            </a:r>
            <a:r>
              <a:rPr lang="de-DE" dirty="0" err="1" smtClean="0"/>
              <a:t>apppath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r>
              <a:rPr lang="de-DE" dirty="0"/>
              <a:t>	 </a:t>
            </a:r>
            <a:r>
              <a:rPr lang="de-DE" dirty="0" err="1"/>
              <a:t>m_params</a:t>
            </a:r>
            <a:r>
              <a:rPr lang="de-DE" dirty="0"/>
              <a:t> -&gt; </a:t>
            </a:r>
            <a:r>
              <a:rPr lang="de-DE" dirty="0" smtClean="0"/>
              <a:t>update	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smtClean="0"/>
              <a:t>update </a:t>
            </a:r>
            <a:r>
              <a:rPr lang="de-DE" dirty="0" err="1" smtClean="0"/>
              <a:t>parameter</a:t>
            </a:r>
            <a:r>
              <a:rPr lang="de-DE" dirty="0" smtClean="0"/>
              <a:t> "</a:t>
            </a:r>
            <a:r>
              <a:rPr lang="de-DE" dirty="0" err="1" smtClean="0"/>
              <a:t>application_path</a:t>
            </a:r>
            <a:r>
              <a:rPr lang="de-DE" dirty="0"/>
              <a:t>"	"</a:t>
            </a:r>
            <a:r>
              <a:rPr lang="de-DE" dirty="0" err="1"/>
              <a:t>application_path</a:t>
            </a:r>
            <a:r>
              <a:rPr lang="de-DE" dirty="0"/>
              <a:t>"	//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marL="542925" lvl="2" indent="0">
              <a:buNone/>
              <a:tabLst>
                <a:tab pos="5018088" algn="l"/>
                <a:tab pos="6461125" algn="l"/>
              </a:tabLst>
            </a:pPr>
            <a:r>
              <a:rPr lang="de-DE" dirty="0" smtClean="0"/>
              <a:t>	</a:t>
            </a:r>
            <a:endParaRPr lang="de-DE" dirty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readCmdLine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smtClean="0"/>
              <a:t>parse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lexical</a:t>
            </a:r>
            <a:r>
              <a:rPr lang="de-DE" dirty="0" smtClean="0"/>
              <a:t> check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updateParameters</a:t>
            </a:r>
            <a:endParaRPr lang="de-DE" dirty="0" smtClean="0"/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input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source</a:t>
            </a:r>
            <a:r>
              <a:rPr lang="de-DE" sz="1000" dirty="0" smtClean="0">
                <a:solidFill>
                  <a:srgbClr val="00B050"/>
                </a:solidFill>
              </a:rPr>
              <a:t> (</a:t>
            </a: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or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file</a:t>
            </a:r>
            <a:r>
              <a:rPr lang="de-DE" sz="1000" dirty="0" smtClean="0">
                <a:solidFill>
                  <a:srgbClr val="00B050"/>
                </a:solidFill>
              </a:rPr>
              <a:t>) 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is_from_cam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ID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cam_device_ID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resolution</a:t>
            </a:r>
            <a:r>
              <a:rPr lang="de-DE" sz="1000" dirty="0" smtClean="0">
                <a:solidFill>
                  <a:srgbClr val="00B050"/>
                </a:solidFill>
              </a:rPr>
              <a:t> ID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cam_resolution_ID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frame</a:t>
            </a:r>
            <a:r>
              <a:rPr lang="de-DE" sz="1000" dirty="0" smtClean="0">
                <a:solidFill>
                  <a:srgbClr val="00B050"/>
                </a:solidFill>
              </a:rPr>
              <a:t> rate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cam_fps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video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input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file</a:t>
            </a:r>
            <a:r>
              <a:rPr lang="de-DE" sz="1000" dirty="0">
                <a:solidFill>
                  <a:srgbClr val="00B050"/>
                </a:solidFill>
              </a:rPr>
              <a:t> (</a:t>
            </a:r>
            <a:r>
              <a:rPr lang="de-DE" sz="1000" dirty="0" err="1">
                <a:solidFill>
                  <a:srgbClr val="00B050"/>
                </a:solidFill>
              </a:rPr>
              <a:t>call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locateVideoFile</a:t>
            </a:r>
            <a:r>
              <a:rPr lang="de-DE" sz="1000" dirty="0">
                <a:solidFill>
                  <a:srgbClr val="00B050"/>
                </a:solidFill>
              </a:rPr>
              <a:t>)	"</a:t>
            </a:r>
            <a:r>
              <a:rPr lang="de-DE" sz="1000" dirty="0" err="1">
                <a:solidFill>
                  <a:srgbClr val="00B050"/>
                </a:solidFill>
              </a:rPr>
              <a:t>video_file_path</a:t>
            </a:r>
            <a:r>
              <a:rPr lang="de-DE" sz="1000" dirty="0">
                <a:solidFill>
                  <a:srgbClr val="00B050"/>
                </a:solidFill>
              </a:rPr>
              <a:t>" </a:t>
            </a:r>
            <a:r>
              <a:rPr lang="de-DE" sz="1000" dirty="0" smtClean="0">
                <a:solidFill>
                  <a:srgbClr val="00B050"/>
                </a:solidFill>
              </a:rPr>
              <a:t>	// </a:t>
            </a:r>
            <a:r>
              <a:rPr lang="de-DE" sz="1000" dirty="0" err="1">
                <a:solidFill>
                  <a:srgbClr val="00B050"/>
                </a:solidFill>
              </a:rPr>
              <a:t>full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path</a:t>
            </a:r>
            <a:endParaRPr lang="de-DE" sz="1000" dirty="0" smtClean="0">
              <a:solidFill>
                <a:srgbClr val="00B050"/>
              </a:solidFill>
            </a:endParaRP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endParaRPr lang="de-DE" sz="1000" dirty="0" smtClean="0">
              <a:solidFill>
                <a:srgbClr val="00B050"/>
              </a:solidFill>
            </a:endParaRPr>
          </a:p>
          <a:p>
            <a:pPr lvl="1">
              <a:tabLst>
                <a:tab pos="5381625" algn="l"/>
              </a:tabLst>
            </a:pP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smtClean="0"/>
              <a:t>sourceFrameHandler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r>
              <a:rPr lang="de-DE" dirty="0" smtClean="0"/>
              <a:t>()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 smtClean="0"/>
              <a:t>source</a:t>
            </a:r>
            <a:endParaRPr lang="de-DE" dirty="0" smtClean="0"/>
          </a:p>
          <a:p>
            <a:pPr lvl="2">
              <a:tabLst>
                <a:tab pos="5381625" algn="l"/>
              </a:tabLst>
            </a:pPr>
            <a:r>
              <a:rPr lang="en-US" dirty="0" err="1"/>
              <a:t>initCam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camID</a:t>
            </a:r>
            <a:r>
              <a:rPr lang="en-US" dirty="0"/>
              <a:t> = 0,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camResolutionID</a:t>
            </a:r>
            <a:r>
              <a:rPr lang="en-US" dirty="0"/>
              <a:t> = </a:t>
            </a:r>
            <a:r>
              <a:rPr lang="en-US" dirty="0" smtClean="0"/>
              <a:t>0)</a:t>
            </a:r>
            <a:endParaRPr lang="de-DE" dirty="0" smtClean="0"/>
          </a:p>
          <a:p>
            <a:pPr marL="714375" lvl="2" indent="-171450"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dirty="0" err="1" smtClean="0"/>
              <a:t>initFileReader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: </a:t>
            </a:r>
            <a:r>
              <a:rPr lang="de-DE" dirty="0" err="1" smtClean="0"/>
              <a:t>videoFilePath</a:t>
            </a:r>
            <a:r>
              <a:rPr lang="de-DE" dirty="0" smtClean="0"/>
              <a:t>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smtClean="0">
                <a:sym typeface="Wingdings" panose="05000000000000000000" pitchFamily="2" charset="2"/>
              </a:rPr>
              <a:t>open()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getFrameSize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  <a:endParaRPr lang="de-DE" dirty="0" smtClean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updateConfigParams</a:t>
            </a:r>
            <a:r>
              <a:rPr lang="de-DE" dirty="0" smtClean="0"/>
              <a:t>()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r>
              <a:rPr lang="de-DE" dirty="0"/>
              <a:t>	"</a:t>
            </a:r>
            <a:r>
              <a:rPr lang="de-DE" dirty="0" err="1"/>
              <a:t>application_path</a:t>
            </a:r>
            <a:r>
              <a:rPr lang="de-DE" dirty="0" smtClean="0"/>
              <a:t>"	//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03288" lvl="3" indent="-190500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	</a:t>
            </a:r>
            <a:r>
              <a:rPr lang="de-DE" sz="1000" dirty="0" err="1" smtClean="0">
                <a:sym typeface="Wingdings" panose="05000000000000000000" pitchFamily="2" charset="2"/>
              </a:rPr>
              <a:t>frameSize</a:t>
            </a:r>
            <a:r>
              <a:rPr lang="de-DE" sz="1000" dirty="0" smtClean="0">
                <a:sym typeface="Wingdings" panose="05000000000000000000" pitchFamily="2" charset="2"/>
              </a:rPr>
              <a:t>()	"</a:t>
            </a:r>
            <a:r>
              <a:rPr lang="de-DE" sz="1000" dirty="0" err="1" smtClean="0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cam</a:t>
            </a:r>
            <a:endParaRPr lang="de-DE" dirty="0" smtClean="0"/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/>
              <a:t>frameSize</a:t>
            </a:r>
            <a:r>
              <a:rPr lang="de-DE" sz="1000" dirty="0" smtClean="0"/>
              <a:t>()	</a:t>
            </a:r>
            <a:r>
              <a:rPr lang="de-DE" sz="1000" dirty="0">
                <a:sym typeface="Wingdings" panose="05000000000000000000" pitchFamily="2" charset="2"/>
              </a:rPr>
              <a:t>"</a:t>
            </a:r>
            <a:r>
              <a:rPr lang="de-DE" sz="1000" dirty="0" err="1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recalcFrameSizeDependentParameters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wirteConfigToFile</a:t>
            </a:r>
            <a:r>
              <a:rPr lang="de-DE" dirty="0" smtClean="0"/>
              <a:t>()</a:t>
            </a:r>
          </a:p>
          <a:p>
            <a:pPr marL="895350" lvl="2" indent="-180975">
              <a:tabLst>
                <a:tab pos="5022850" algn="l"/>
                <a:tab pos="6459538" algn="l"/>
              </a:tabLst>
            </a:pP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/>
              <a:t>all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en-US" dirty="0" err="1"/>
              <a:t>locateVideoFile</a:t>
            </a:r>
            <a:r>
              <a:rPr lang="en-US" dirty="0"/>
              <a:t>  in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current directory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 smtClean="0"/>
              <a:t>/</a:t>
            </a:r>
            <a:r>
              <a:rPr lang="en-US" dirty="0"/>
              <a:t>home/</a:t>
            </a:r>
            <a:r>
              <a:rPr lang="en-US" dirty="0" err="1"/>
              <a:t>work_path</a:t>
            </a:r>
            <a:endParaRPr lang="en-US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check File permissions</a:t>
            </a:r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isCamera</a:t>
            </a:r>
            <a:r>
              <a:rPr lang="de-DE" dirty="0" smtClean="0"/>
              <a:t> -&gt; </a:t>
            </a:r>
            <a:r>
              <a:rPr lang="de-DE" dirty="0" err="1" smtClean="0"/>
              <a:t>setCameraParameters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 smtClean="0"/>
              <a:t>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isFile</a:t>
            </a:r>
            <a:r>
              <a:rPr lang="de-DE" dirty="0" smtClean="0"/>
              <a:t> -&gt;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frame_size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re-CalcFrameSizeDependentParameters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saveConfigToFile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config.sqlite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video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r>
              <a:rPr lang="de-DE" dirty="0">
                <a:solidFill>
                  <a:srgbClr val="FF0000"/>
                </a:solidFill>
              </a:rPr>
              <a:t>, e.g. 0 -&gt; "</a:t>
            </a:r>
            <a:r>
              <a:rPr lang="de-DE" dirty="0" err="1">
                <a:solidFill>
                  <a:srgbClr val="FF0000"/>
                </a:solidFill>
              </a:rPr>
              <a:t>logitech</a:t>
            </a:r>
            <a:r>
              <a:rPr lang="de-DE" dirty="0">
                <a:solidFill>
                  <a:srgbClr val="FF0000"/>
                </a:solidFill>
              </a:rPr>
              <a:t> S5500"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pPr lvl="2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cam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q(</a:t>
            </a:r>
            <a:r>
              <a:rPr lang="de-DE" dirty="0" err="1">
                <a:solidFill>
                  <a:srgbClr val="FF0000"/>
                </a:solidFill>
              </a:rPr>
              <a:t>uiet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arg, </a:t>
            </a:r>
            <a:r>
              <a:rPr lang="de-DE" dirty="0" err="1">
                <a:solidFill>
                  <a:srgbClr val="FF0000"/>
                </a:solidFill>
              </a:rPr>
              <a:t>take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standard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arguments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asking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user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input</a:t>
            </a:r>
            <a:r>
              <a:rPr lang="de-DE" dirty="0">
                <a:solidFill>
                  <a:srgbClr val="FF0000"/>
                </a:solidFill>
              </a:rPr>
              <a:t>, e.g. </a:t>
            </a:r>
            <a:r>
              <a:rPr lang="de-DE" dirty="0" err="1">
                <a:solidFill>
                  <a:srgbClr val="FF0000"/>
                </a:solidFill>
              </a:rPr>
              <a:t>pre-selected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items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/>
              <a:t>r(</a:t>
            </a:r>
            <a:r>
              <a:rPr lang="de-DE" dirty="0" err="1"/>
              <a:t>ate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not </a:t>
            </a:r>
            <a:r>
              <a:rPr lang="de-DE" dirty="0" err="1">
                <a:solidFill>
                  <a:srgbClr val="FF0000"/>
                </a:solidFill>
              </a:rPr>
              <a:t>yet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implemented</a:t>
            </a:r>
            <a:endParaRPr lang="de-DE" dirty="0">
              <a:solidFill>
                <a:srgbClr val="FF0000"/>
              </a:solidFill>
            </a:endParaRPr>
          </a:p>
          <a:p>
            <a:pPr lvl="2"/>
            <a:r>
              <a:rPr lang="de-DE" dirty="0"/>
              <a:t>arg: "</a:t>
            </a:r>
            <a:r>
              <a:rPr lang="de-DE" dirty="0" err="1"/>
              <a:t>fps</a:t>
            </a:r>
            <a:r>
              <a:rPr lang="de-DE" dirty="0"/>
              <a:t>" </a:t>
            </a:r>
            <a:r>
              <a:rPr lang="de-DE" dirty="0" err="1"/>
              <a:t>frames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/>
              <a:t>v(</a:t>
            </a:r>
            <a:r>
              <a:rPr lang="de-DE" dirty="0" err="1"/>
              <a:t>ideo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frame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pick_list</a:t>
            </a:r>
            <a:r>
              <a:rPr lang="de-DE" dirty="0">
                <a:solidFill>
                  <a:srgbClr val="FF0000"/>
                </a:solidFill>
              </a:rPr>
              <a:t> (e.g. 0 -&gt; 320x240)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</a:t>
            </a:r>
            <a:r>
              <a:rPr lang="de-DE" dirty="0"/>
              <a:t> arg)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taken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16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FrameHandling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frame_handler</a:t>
            </a:r>
            <a:r>
              <a:rPr lang="de-DE" dirty="0" smtClean="0"/>
              <a:t>: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inset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3"/>
            <a:ext cx="4114800" cy="1260140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TextColumn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91580" y="1610799"/>
            <a:ext cx="1224136" cy="17461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07110" y="1844824"/>
            <a:ext cx="61451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91580" y="1610799"/>
            <a:ext cx="0" cy="2106233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791580" y="3609020"/>
            <a:ext cx="792088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007604" y="339880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169622" y="2182362"/>
            <a:ext cx="252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011253" y="2519899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80" y="1793721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textRow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1432152" y="1332384"/>
            <a:ext cx="0" cy="65645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807110" y="1506597"/>
            <a:ext cx="63254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55576" y="126876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frame_handler</a:t>
            </a:r>
            <a:r>
              <a:rPr lang="de-DE" dirty="0" smtClean="0"/>
              <a:t>: </a:t>
            </a:r>
            <a:r>
              <a:rPr lang="de-DE" dirty="0" err="1" smtClean="0"/>
              <a:t>inset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57200" y="1638557"/>
            <a:ext cx="8229600" cy="215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4572000" y="4329100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4572000" y="1125538"/>
            <a:ext cx="0" cy="33475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932040" y="4082879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inset.width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2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5148064" y="1124744"/>
            <a:ext cx="0" cy="26642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8686800" y="1110806"/>
            <a:ext cx="0" cy="3362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6732240" y="1114468"/>
            <a:ext cx="0" cy="267489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463988" y="1110806"/>
            <a:ext cx="756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 / 12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436096" y="1110806"/>
            <a:ext cx="972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236296" y="1110806"/>
            <a:ext cx="1116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 12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00092" y="173681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r>
              <a:rPr lang="de-DE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708775" y="173681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r>
              <a:rPr lang="de-DE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62163" y="2744924"/>
            <a:ext cx="56984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321640" y="3465004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501959" y="2744924"/>
            <a:ext cx="56984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661436" y="3465004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1875388" y="1638558"/>
            <a:ext cx="0" cy="125038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702423" y="2888940"/>
            <a:ext cx="52458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1043608" y="3609020"/>
            <a:ext cx="58133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583668" y="1457840"/>
            <a:ext cx="338554" cy="13950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inset.height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* 7 / 12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1223628" y="1628776"/>
            <a:ext cx="0" cy="19802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35596" y="1974902"/>
            <a:ext cx="338554" cy="12961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inset.height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/ 12</a:t>
            </a:r>
          </a:p>
        </p:txBody>
      </p:sp>
      <p:sp>
        <p:nvSpPr>
          <p:cNvPr id="8" name="Rechteck 7"/>
          <p:cNvSpPr/>
          <p:nvPr/>
        </p:nvSpPr>
        <p:spPr>
          <a:xfrm>
            <a:off x="2498850" y="1125538"/>
            <a:ext cx="1583953" cy="26635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426850" y="1556792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91580" y="1160748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colOrigin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1482234" y="1304764"/>
            <a:ext cx="1016616" cy="323577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804771" y="1088740"/>
            <a:ext cx="972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426850" y="2670959"/>
            <a:ext cx="144000" cy="1440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2579250" y="3393004"/>
            <a:ext cx="144000" cy="1440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411287" y="318147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231267" y="2445979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6162163" y="2348880"/>
            <a:ext cx="0" cy="144016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5112759" y="2471564"/>
            <a:ext cx="1049404" cy="0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285068" y="225186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offset.x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47764" y="210265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offset.x</a:t>
            </a:r>
            <a:r>
              <a:rPr lang="de-DE" sz="1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Microsoft Office PowerPoint</Application>
  <PresentationFormat>Bildschirmpräsentation (4:3)</PresentationFormat>
  <Paragraphs>425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RSpec 0.1 - Vehicle Counter</vt:lpstr>
      <vt:lpstr>Modules</vt:lpstr>
      <vt:lpstr>Config: state machine</vt:lpstr>
      <vt:lpstr>Config: command line options</vt:lpstr>
      <vt:lpstr>Config - Test Cases</vt:lpstr>
      <vt:lpstr>FrameHandling </vt:lpstr>
      <vt:lpstr>frame_handler: text column layout for inset</vt:lpstr>
      <vt:lpstr>frame_handler: inset layout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247</cp:revision>
  <cp:lastPrinted>2016-04-10T13:02:06Z</cp:lastPrinted>
  <dcterms:created xsi:type="dcterms:W3CDTF">2015-02-08T13:19:10Z</dcterms:created>
  <dcterms:modified xsi:type="dcterms:W3CDTF">2018-06-02T13:18:30Z</dcterms:modified>
</cp:coreProperties>
</file>