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70" d="100"/>
          <a:sy n="70" d="100"/>
        </p:scale>
        <p:origin x="-1248" y="-210"/>
      </p:cViewPr>
      <p:guideLst>
        <p:guide orient="horz" pos="1434"/>
        <p:guide orient="horz" pos="2387"/>
        <p:guide orient="horz" pos="1820"/>
        <p:guide pos="3107"/>
        <p:guide pos="2880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27.12.2018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occlusion</a:t>
            </a:r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4932160" y="4174420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/>
        </p:nvSpPr>
        <p:spPr>
          <a:xfrm>
            <a:off x="3852000" y="4348864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Inhaltsplatzhalter 2"/>
          <p:cNvSpPr txBox="1">
            <a:spLocks/>
          </p:cNvSpPr>
          <p:nvPr/>
        </p:nvSpPr>
        <p:spPr>
          <a:xfrm>
            <a:off x="457200" y="3465004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n 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in </a:t>
            </a:r>
            <a:r>
              <a:rPr lang="de-DE" dirty="0" err="1" smtClean="0"/>
              <a:t>occlusion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3947882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3903354" y="3825043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>
          <a:xfrm flipH="1">
            <a:off x="5364148" y="4094166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5314372" y="3825043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99283" y="439646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20072" y="4390074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493216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457209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5195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>
            <a:off x="349188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>
            <a:off x="4212020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752020" y="547019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4391980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968895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362977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n+3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3270324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n+4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132000" y="4174130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/>
          <p:cNvSpPr/>
          <p:nvPr/>
        </p:nvSpPr>
        <p:spPr>
          <a:xfrm>
            <a:off x="4752020" y="4354130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/>
          <p:cNvCxnSpPr/>
          <p:nvPr/>
        </p:nvCxnSpPr>
        <p:spPr>
          <a:xfrm>
            <a:off x="3125068" y="536218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2903512" y="547019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Gerade Verbindung 90"/>
          <p:cNvCxnSpPr/>
          <p:nvPr/>
        </p:nvCxnSpPr>
        <p:spPr>
          <a:xfrm>
            <a:off x="54721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/>
          <p:cNvCxnSpPr/>
          <p:nvPr/>
        </p:nvCxnSpPr>
        <p:spPr>
          <a:xfrm>
            <a:off x="529208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/>
          <p:nvPr/>
        </p:nvCxnSpPr>
        <p:spPr>
          <a:xfrm>
            <a:off x="493204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/>
          <p:nvPr/>
        </p:nvCxnSpPr>
        <p:spPr>
          <a:xfrm>
            <a:off x="475202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>
            <a:off x="511206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/>
          <p:cNvSpPr txBox="1"/>
          <p:nvPr/>
        </p:nvSpPr>
        <p:spPr>
          <a:xfrm>
            <a:off x="475007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n+2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5290132" y="507414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n+5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erade Verbindung 100"/>
          <p:cNvCxnSpPr/>
          <p:nvPr/>
        </p:nvCxnSpPr>
        <p:spPr>
          <a:xfrm>
            <a:off x="4572000" y="4966138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/>
          <p:cNvSpPr txBox="1"/>
          <p:nvPr/>
        </p:nvSpPr>
        <p:spPr>
          <a:xfrm>
            <a:off x="4355976" y="50741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095836" y="4138046"/>
            <a:ext cx="3312070" cy="792008"/>
          </a:xfrm>
          <a:prstGeom prst="rect">
            <a:avLst/>
          </a:prstGeom>
          <a:noFill/>
          <a:ln w="1905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480212" y="4138046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occlusionRect</a:t>
            </a:r>
            <a:endParaRPr lang="de-DE" sz="1200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/>
              <p:cNvSpPr txBox="1"/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de-DE" sz="1200" b="0" i="1" smtClean="0"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≥</m:t>
                      </m:r>
                      <m:f>
                        <m:fPr>
                          <m:ctrlP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𝑤𝑖𝑑𝑡h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𝑑𝑖𝑠𝑡</m:t>
                          </m:r>
                        </m:num>
                        <m:den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de-DE" sz="1200" b="0" i="1" smtClean="0"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sz="1200" b="0" i="1" smtClean="0"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3" y="4276971"/>
                <a:ext cx="2109295" cy="4731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eschweifte Klammer rechts 7"/>
          <p:cNvSpPr/>
          <p:nvPr/>
        </p:nvSpPr>
        <p:spPr>
          <a:xfrm rot="16200000">
            <a:off x="4678409" y="935295"/>
            <a:ext cx="138535" cy="351353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 rot="16200000">
            <a:off x="5582994" y="391074"/>
            <a:ext cx="138535" cy="1439797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Geschweifte Klammer rechts 105"/>
          <p:cNvSpPr/>
          <p:nvPr/>
        </p:nvSpPr>
        <p:spPr>
          <a:xfrm rot="16200000">
            <a:off x="4139760" y="753220"/>
            <a:ext cx="143755" cy="720724"/>
          </a:xfrm>
          <a:prstGeom prst="rightBrac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3887924" y="800708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360282" y="80070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524556" y="800708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4932080" y="1593182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3851920" y="176762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3947802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H="1">
            <a:off x="5364068" y="1512928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99203" y="1815223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19992" y="180883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movesLeft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4032020" y="1772892"/>
            <a:ext cx="72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Gerade Verbindung 119"/>
          <p:cNvCxnSpPr/>
          <p:nvPr/>
        </p:nvCxnSpPr>
        <p:spPr>
          <a:xfrm>
            <a:off x="475194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/>
          <p:nvPr/>
        </p:nvCxnSpPr>
        <p:spPr>
          <a:xfrm>
            <a:off x="4571920" y="2384900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/>
          <p:cNvSpPr txBox="1"/>
          <p:nvPr/>
        </p:nvSpPr>
        <p:spPr>
          <a:xfrm>
            <a:off x="3923928" y="1232756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feld 123"/>
          <p:cNvSpPr txBox="1"/>
          <p:nvPr/>
        </p:nvSpPr>
        <p:spPr>
          <a:xfrm>
            <a:off x="5334946" y="1232756"/>
            <a:ext cx="66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571920" y="1593182"/>
            <a:ext cx="1440000" cy="72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Inhaltsplatzhalter 2"/>
          <p:cNvSpPr txBox="1">
            <a:spLocks/>
          </p:cNvSpPr>
          <p:nvPr/>
        </p:nvSpPr>
        <p:spPr>
          <a:xfrm>
            <a:off x="446856" y="1088740"/>
            <a:ext cx="8229600" cy="612068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3288" indent="-190500" algn="l" defTabSz="914400" rtl="0" eaLnBrk="1" latinLnBrk="0" hangingPunct="1">
              <a:spcBef>
                <a:spcPts val="0"/>
              </a:spcBef>
              <a:buFont typeface="Calibri" panose="020F050202020403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next</a:t>
            </a:r>
            <a:r>
              <a:rPr lang="de-DE" dirty="0" smtClean="0"/>
              <a:t> update </a:t>
            </a:r>
            <a:r>
              <a:rPr lang="de-DE" dirty="0" err="1" smtClean="0"/>
              <a:t>occluded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mtClean="0"/>
              <a:t>dist</a:t>
            </a:r>
            <a:r>
              <a:rPr lang="de-DE" baseline="-25000" smtClean="0"/>
              <a:t>n</a:t>
            </a:r>
            <a:r>
              <a:rPr lang="de-DE" dirty="0" smtClean="0"/>
              <a:t> &gt; 0 &amp;&amp; dist</a:t>
            </a:r>
            <a:r>
              <a:rPr lang="de-DE" baseline="-25000" dirty="0" smtClean="0"/>
              <a:t>n+1</a:t>
            </a:r>
            <a:r>
              <a:rPr lang="de-DE" dirty="0" smtClean="0"/>
              <a:t> &lt; 0</a:t>
            </a:r>
            <a:endParaRPr lang="de-DE" dirty="0" smtClean="0"/>
          </a:p>
        </p:txBody>
      </p:sp>
      <p:cxnSp>
        <p:nvCxnSpPr>
          <p:cNvPr id="127" name="Gerade Verbindung 126"/>
          <p:cNvCxnSpPr/>
          <p:nvPr/>
        </p:nvCxnSpPr>
        <p:spPr>
          <a:xfrm>
            <a:off x="493216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/>
          <p:cNvCxnSpPr/>
          <p:nvPr/>
        </p:nvCxnSpPr>
        <p:spPr>
          <a:xfrm>
            <a:off x="4572090" y="2791962"/>
            <a:ext cx="0" cy="144000"/>
          </a:xfrm>
          <a:prstGeom prst="line">
            <a:avLst/>
          </a:prstGeom>
          <a:ln w="95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feld 128"/>
          <p:cNvSpPr txBox="1"/>
          <p:nvPr/>
        </p:nvSpPr>
        <p:spPr>
          <a:xfrm>
            <a:off x="4752020" y="289997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feld 129"/>
          <p:cNvSpPr txBox="1"/>
          <p:nvPr/>
        </p:nvSpPr>
        <p:spPr>
          <a:xfrm>
            <a:off x="4391980" y="289997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feld 130"/>
          <p:cNvSpPr txBox="1"/>
          <p:nvPr/>
        </p:nvSpPr>
        <p:spPr>
          <a:xfrm>
            <a:off x="4644008" y="2503929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n+1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355976" y="250392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de-DE" sz="1200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de-DE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feld 132"/>
          <p:cNvSpPr txBox="1"/>
          <p:nvPr/>
        </p:nvSpPr>
        <p:spPr>
          <a:xfrm>
            <a:off x="3643820" y="2204864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feld 133"/>
          <p:cNvSpPr txBox="1"/>
          <p:nvPr/>
        </p:nvSpPr>
        <p:spPr>
          <a:xfrm>
            <a:off x="4765297" y="2226930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de-DE" sz="1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de-DE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7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Bildschirmpräsentation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occlusion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261</cp:revision>
  <cp:lastPrinted>2016-04-10T13:02:06Z</cp:lastPrinted>
  <dcterms:created xsi:type="dcterms:W3CDTF">2015-02-08T13:19:10Z</dcterms:created>
  <dcterms:modified xsi:type="dcterms:W3CDTF">2018-12-27T12:47:22Z</dcterms:modified>
</cp:coreProperties>
</file>