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90" d="100"/>
          <a:sy n="90" d="100"/>
        </p:scale>
        <p:origin x="-630" y="216"/>
      </p:cViewPr>
      <p:guideLst>
        <p:guide orient="horz" pos="923"/>
        <p:guide orient="horz" pos="2387"/>
        <p:guide orient="horz" pos="1820"/>
        <p:guide pos="3738"/>
        <p:guide pos="1383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occlusion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4932160" y="4174420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852000" y="4348864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Inhaltsplatzhalter 2"/>
          <p:cNvSpPr txBox="1">
            <a:spLocks/>
          </p:cNvSpPr>
          <p:nvPr/>
        </p:nvSpPr>
        <p:spPr>
          <a:xfrm>
            <a:off x="457200" y="3465004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dirty="0" err="1" smtClean="0"/>
              <a:t>occlusion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3947882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903354" y="382504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5364148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314372" y="3825043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899283" y="439646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20072" y="439007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493216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57209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85195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349188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21202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752020" y="547019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391980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968895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62977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n+3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327032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n+4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132000" y="4174130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752020" y="4354130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3125068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903512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Gerade Verbindung 90"/>
          <p:cNvCxnSpPr/>
          <p:nvPr/>
        </p:nvCxnSpPr>
        <p:spPr>
          <a:xfrm>
            <a:off x="54721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29208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493204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475202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511206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475007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29013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erade Verbindung 100"/>
          <p:cNvCxnSpPr/>
          <p:nvPr/>
        </p:nvCxnSpPr>
        <p:spPr>
          <a:xfrm>
            <a:off x="45720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355976" y="507414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095836" y="4138046"/>
            <a:ext cx="3312070" cy="792008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480212" y="4138046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occlusionRect</a:t>
            </a:r>
            <a:endParaRPr lang="de-DE" sz="12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𝑑𝑖𝑠𝑡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rechts 7"/>
          <p:cNvSpPr/>
          <p:nvPr/>
        </p:nvSpPr>
        <p:spPr>
          <a:xfrm rot="16200000">
            <a:off x="4678409" y="935295"/>
            <a:ext cx="138535" cy="351353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 rot="16200000">
            <a:off x="5582994" y="391074"/>
            <a:ext cx="138535" cy="1439797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Geschweifte Klammer rechts 105"/>
          <p:cNvSpPr/>
          <p:nvPr/>
        </p:nvSpPr>
        <p:spPr>
          <a:xfrm rot="16200000">
            <a:off x="4139760" y="753220"/>
            <a:ext cx="143755" cy="720724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feld 106"/>
          <p:cNvSpPr txBox="1"/>
          <p:nvPr/>
        </p:nvSpPr>
        <p:spPr>
          <a:xfrm>
            <a:off x="3887924" y="80070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360282" y="80070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524556" y="80070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932080" y="1593182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3851920" y="176762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3947802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5364068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899203" y="181522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5219992" y="180883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032020" y="1772892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119"/>
          <p:cNvCxnSpPr/>
          <p:nvPr/>
        </p:nvCxnSpPr>
        <p:spPr>
          <a:xfrm>
            <a:off x="475194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57192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3923928" y="12327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5334946" y="1232756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571920" y="1593182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Inhaltsplatzhalter 2"/>
          <p:cNvSpPr txBox="1">
            <a:spLocks/>
          </p:cNvSpPr>
          <p:nvPr/>
        </p:nvSpPr>
        <p:spPr>
          <a:xfrm>
            <a:off x="446856" y="1088740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next</a:t>
            </a:r>
            <a:r>
              <a:rPr lang="de-DE" dirty="0" smtClean="0"/>
              <a:t> update </a:t>
            </a:r>
            <a:r>
              <a:rPr lang="de-DE" dirty="0" err="1" smtClean="0"/>
              <a:t>occluded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mtClean="0"/>
              <a:t>dist</a:t>
            </a:r>
            <a:r>
              <a:rPr lang="de-DE" baseline="-25000" smtClean="0"/>
              <a:t>n</a:t>
            </a:r>
            <a:r>
              <a:rPr lang="de-DE" dirty="0" smtClean="0"/>
              <a:t> &gt; 0 &amp;&amp; dist</a:t>
            </a:r>
            <a:r>
              <a:rPr lang="de-DE" baseline="-25000" dirty="0" smtClean="0"/>
              <a:t>n+1</a:t>
            </a:r>
            <a:r>
              <a:rPr lang="de-DE" dirty="0" smtClean="0"/>
              <a:t> &lt; 0</a:t>
            </a:r>
          </a:p>
        </p:txBody>
      </p:sp>
      <p:cxnSp>
        <p:nvCxnSpPr>
          <p:cNvPr id="127" name="Gerade Verbindung 126"/>
          <p:cNvCxnSpPr/>
          <p:nvPr/>
        </p:nvCxnSpPr>
        <p:spPr>
          <a:xfrm>
            <a:off x="493216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>
            <a:off x="457209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>
            <a:off x="4752020" y="289997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4391980" y="289997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4644008" y="250392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355976" y="250392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3643820" y="2204864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4765297" y="222693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adjust</a:t>
            </a:r>
            <a:r>
              <a:rPr lang="de-DE" dirty="0" smtClean="0"/>
              <a:t>  </a:t>
            </a: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rect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305767" y="1838992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225607" y="201343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3321489" y="1722734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276961" y="145361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737755" y="1722734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687979" y="1453611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72890" y="109357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93679" y="116557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405627" y="202973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45527" y="1849735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447732" y="1830134"/>
            <a:ext cx="1859949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477635" y="202967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37595" y="1849655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4154008" y="2971981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73398" y="2339544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073398" y="2774725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V="1">
            <a:off x="3602106" y="2590105"/>
            <a:ext cx="153748" cy="320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684463" y="210168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1" idx="0"/>
          </p:cNvCxnSpPr>
          <p:nvPr/>
        </p:nvCxnSpPr>
        <p:spPr>
          <a:xfrm flipH="1" flipV="1">
            <a:off x="4407925" y="2590105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997835" y="2162772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</a:t>
            </a:r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286101" y="2754446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073398" y="1957667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172562" y="1833334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</a:t>
            </a:r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Gerade Verbindung mit Pfeil 57"/>
          <p:cNvCxnSpPr>
            <a:stCxn id="57" idx="1"/>
          </p:cNvCxnSpPr>
          <p:nvPr/>
        </p:nvCxnSpPr>
        <p:spPr>
          <a:xfrm flipH="1">
            <a:off x="5745768" y="1971834"/>
            <a:ext cx="426794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3" idx="1"/>
          </p:cNvCxnSpPr>
          <p:nvPr/>
        </p:nvCxnSpPr>
        <p:spPr>
          <a:xfrm flipH="1" flipV="1">
            <a:off x="5397257" y="2299736"/>
            <a:ext cx="600578" cy="15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4" idx="1"/>
          </p:cNvCxnSpPr>
          <p:nvPr/>
        </p:nvCxnSpPr>
        <p:spPr>
          <a:xfrm flipH="1" flipV="1">
            <a:off x="5041390" y="2594626"/>
            <a:ext cx="244711" cy="2983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2859191" y="247804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3261730" y="4575296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4161710" y="474974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4462257" y="445903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4417729" y="418991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3117574" y="445903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067798" y="4189915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413658" y="382987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973498" y="39018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4341730" y="4766039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2901490" y="4586039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684464" y="4566438"/>
            <a:ext cx="2479282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4413738" y="476597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721630" y="4585959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3621570" y="5708285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716097" y="5075848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5791542" y="5511029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H="1" flipV="1">
            <a:off x="5163746" y="5305959"/>
            <a:ext cx="633916" cy="380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H="1">
            <a:off x="4881710" y="489907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83" idx="0"/>
          </p:cNvCxnSpPr>
          <p:nvPr/>
        </p:nvCxnSpPr>
        <p:spPr>
          <a:xfrm flipH="1" flipV="1">
            <a:off x="3875487" y="5326409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1596604" y="4899076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</a:t>
            </a:r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77254" y="5337212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29782" y="4693971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915347" y="4569638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</a:t>
            </a:r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2289422" y="5049180"/>
            <a:ext cx="6120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92" idx="3"/>
          </p:cNvCxnSpPr>
          <p:nvPr/>
        </p:nvCxnSpPr>
        <p:spPr>
          <a:xfrm flipV="1">
            <a:off x="2433438" y="4708137"/>
            <a:ext cx="839452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90" idx="3"/>
          </p:cNvCxnSpPr>
          <p:nvPr/>
        </p:nvCxnSpPr>
        <p:spPr>
          <a:xfrm flipV="1">
            <a:off x="2181806" y="5214347"/>
            <a:ext cx="502657" cy="2613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H="1" flipV="1">
            <a:off x="5061730" y="5193195"/>
            <a:ext cx="65436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Bildschirmpräsentation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occlusion</vt:lpstr>
      <vt:lpstr>adjust  substitute rect depending on blob edges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267</cp:revision>
  <cp:lastPrinted>2016-04-10T13:02:06Z</cp:lastPrinted>
  <dcterms:created xsi:type="dcterms:W3CDTF">2015-02-08T13:19:10Z</dcterms:created>
  <dcterms:modified xsi:type="dcterms:W3CDTF">2019-01-13T14:18:50Z</dcterms:modified>
</cp:coreProperties>
</file>