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80" d="100"/>
          <a:sy n="80" d="100"/>
        </p:scale>
        <p:origin x="-72" y="18"/>
      </p:cViewPr>
      <p:guideLst>
        <p:guide orient="horz" pos="1321"/>
        <p:guide orient="horz" pos="2387"/>
        <p:guide orient="horz" pos="2001"/>
        <p:guide pos="1542"/>
        <p:guide pos="884"/>
        <p:guide pos="4150"/>
        <p:guide pos="3447"/>
        <p:guide pos="2880"/>
        <p:guide pos="2653"/>
        <p:guide pos="612"/>
        <p:guide pos="5148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occlusion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4932160" y="417442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852000" y="4348864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457200" y="3465004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3947882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903354" y="382504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5364148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314372" y="3825043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99283" y="439646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20072" y="439007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493216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57209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5195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349188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21202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752020" y="547019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391980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968895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62977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n+3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327032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n+4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132000" y="4174130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52020" y="4354130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3125068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903512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Gerade Verbindung 90"/>
          <p:cNvCxnSpPr/>
          <p:nvPr/>
        </p:nvCxnSpPr>
        <p:spPr>
          <a:xfrm>
            <a:off x="54721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29208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493204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475202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511206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475007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29013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100"/>
          <p:cNvCxnSpPr/>
          <p:nvPr/>
        </p:nvCxnSpPr>
        <p:spPr>
          <a:xfrm>
            <a:off x="45720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355976" y="50741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095836" y="4138046"/>
            <a:ext cx="3312070" cy="792008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480212" y="4138046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occlusionRect</a:t>
            </a:r>
            <a:endParaRPr lang="de-DE" sz="12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𝑑𝑖𝑠𝑡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rechts 7"/>
          <p:cNvSpPr/>
          <p:nvPr/>
        </p:nvSpPr>
        <p:spPr>
          <a:xfrm rot="16200000">
            <a:off x="4678409" y="935295"/>
            <a:ext cx="138535" cy="351353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 rot="16200000">
            <a:off x="5582994" y="391074"/>
            <a:ext cx="138535" cy="1439797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Geschweifte Klammer rechts 105"/>
          <p:cNvSpPr/>
          <p:nvPr/>
        </p:nvSpPr>
        <p:spPr>
          <a:xfrm rot="16200000">
            <a:off x="4139760" y="753220"/>
            <a:ext cx="143755" cy="720724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3887924" y="80070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360282" y="80070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524556" y="80070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932080" y="1593182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3851920" y="176762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3947802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5364068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99203" y="181522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219992" y="180883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032020" y="1772892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119"/>
          <p:cNvCxnSpPr/>
          <p:nvPr/>
        </p:nvCxnSpPr>
        <p:spPr>
          <a:xfrm>
            <a:off x="475194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57192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3923928" y="12327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5334946" y="1232756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571920" y="1593182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Inhaltsplatzhalter 2"/>
          <p:cNvSpPr txBox="1">
            <a:spLocks/>
          </p:cNvSpPr>
          <p:nvPr/>
        </p:nvSpPr>
        <p:spPr>
          <a:xfrm>
            <a:off x="446856" y="1088740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next</a:t>
            </a:r>
            <a:r>
              <a:rPr lang="de-DE" dirty="0" smtClean="0"/>
              <a:t> update </a:t>
            </a:r>
            <a:r>
              <a:rPr lang="de-DE" dirty="0" err="1" smtClean="0"/>
              <a:t>occluded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mtClean="0"/>
              <a:t>dist</a:t>
            </a:r>
            <a:r>
              <a:rPr lang="de-DE" baseline="-25000" smtClean="0"/>
              <a:t>n</a:t>
            </a:r>
            <a:r>
              <a:rPr lang="de-DE" dirty="0" smtClean="0"/>
              <a:t> &gt; 0 &amp;&amp; dist</a:t>
            </a:r>
            <a:r>
              <a:rPr lang="de-DE" baseline="-25000" dirty="0" smtClean="0"/>
              <a:t>n+1</a:t>
            </a:r>
            <a:r>
              <a:rPr lang="de-DE" dirty="0" smtClean="0"/>
              <a:t> &lt; 0</a:t>
            </a:r>
          </a:p>
        </p:txBody>
      </p:sp>
      <p:cxnSp>
        <p:nvCxnSpPr>
          <p:cNvPr id="127" name="Gerade Verbindung 126"/>
          <p:cNvCxnSpPr/>
          <p:nvPr/>
        </p:nvCxnSpPr>
        <p:spPr>
          <a:xfrm>
            <a:off x="493216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>
            <a:off x="457209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4752020" y="289997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4391980" y="289997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4644008" y="25039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355976" y="250392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3643820" y="2204864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4765297" y="222693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adjustSubstPos</a:t>
            </a:r>
            <a:r>
              <a:rPr lang="de-DE" dirty="0" smtClean="0"/>
              <a:t>: </a:t>
            </a:r>
            <a:r>
              <a:rPr lang="de-DE" dirty="0" err="1" smtClean="0"/>
              <a:t>adjust</a:t>
            </a:r>
            <a:r>
              <a:rPr lang="de-DE" dirty="0" smtClean="0"/>
              <a:t>  </a:t>
            </a: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rect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305767" y="1838992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225607" y="201343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3321489" y="172273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276961" y="145361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737755" y="1722734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687979" y="1453611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2890" y="109357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93679" y="116557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405627" y="202973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945527" y="1849735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447732" y="1830134"/>
            <a:ext cx="1859949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477635" y="2029675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37595" y="1849655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4154008" y="2971981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73398" y="2339544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073398" y="2774725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V="1">
            <a:off x="3602106" y="2590105"/>
            <a:ext cx="153748" cy="320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684463" y="210168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1" idx="0"/>
          </p:cNvCxnSpPr>
          <p:nvPr/>
        </p:nvCxnSpPr>
        <p:spPr>
          <a:xfrm flipH="1" flipV="1">
            <a:off x="4407925" y="2590105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997835" y="2162772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86101" y="2754446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073398" y="1957667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172562" y="1833334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cxnSp>
        <p:nvCxnSpPr>
          <p:cNvPr id="58" name="Gerade Verbindung mit Pfeil 57"/>
          <p:cNvCxnSpPr>
            <a:stCxn id="57" idx="1"/>
          </p:cNvCxnSpPr>
          <p:nvPr/>
        </p:nvCxnSpPr>
        <p:spPr>
          <a:xfrm flipH="1">
            <a:off x="5745768" y="1971834"/>
            <a:ext cx="426794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3" idx="1"/>
          </p:cNvCxnSpPr>
          <p:nvPr/>
        </p:nvCxnSpPr>
        <p:spPr>
          <a:xfrm flipH="1" flipV="1">
            <a:off x="5397257" y="2299736"/>
            <a:ext cx="600578" cy="15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4" idx="1"/>
          </p:cNvCxnSpPr>
          <p:nvPr/>
        </p:nvCxnSpPr>
        <p:spPr>
          <a:xfrm flipH="1" flipV="1">
            <a:off x="5041390" y="2594626"/>
            <a:ext cx="244711" cy="2983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2859191" y="2478043"/>
            <a:ext cx="546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3261730" y="4575296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4161710" y="474974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4462257" y="445903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4417729" y="418991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3117574" y="445903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067798" y="4189915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413658" y="3829875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973498" y="39018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4341730" y="4766039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2901490" y="4586039"/>
            <a:ext cx="1440000" cy="72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684464" y="4566438"/>
            <a:ext cx="2479282" cy="76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4413738" y="4765979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721630" y="4585959"/>
            <a:ext cx="1440000" cy="72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3621570" y="5708285"/>
            <a:ext cx="511679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716097" y="5075848"/>
            <a:ext cx="78579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5791542" y="5511029"/>
            <a:ext cx="1516762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H="1" flipV="1">
            <a:off x="5163746" y="5305959"/>
            <a:ext cx="633916" cy="380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4881710" y="489907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83" idx="0"/>
          </p:cNvCxnSpPr>
          <p:nvPr/>
        </p:nvCxnSpPr>
        <p:spPr>
          <a:xfrm flipH="1" flipV="1">
            <a:off x="3875487" y="5326409"/>
            <a:ext cx="1923" cy="38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596604" y="4899076"/>
            <a:ext cx="692818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77254" y="5337212"/>
            <a:ext cx="1404552" cy="276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n+1 </a:t>
            </a:r>
            <a:r>
              <a:rPr lang="de-DE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endParaRPr lang="de-DE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29782" y="4693971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1915347" y="4569638"/>
            <a:ext cx="518091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2289422" y="5049180"/>
            <a:ext cx="61206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92" idx="3"/>
          </p:cNvCxnSpPr>
          <p:nvPr/>
        </p:nvCxnSpPr>
        <p:spPr>
          <a:xfrm flipV="1">
            <a:off x="2433438" y="4708137"/>
            <a:ext cx="839452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0" idx="3"/>
          </p:cNvCxnSpPr>
          <p:nvPr/>
        </p:nvCxnSpPr>
        <p:spPr>
          <a:xfrm flipV="1">
            <a:off x="2181806" y="5214347"/>
            <a:ext cx="502657" cy="26136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H="1" flipV="1">
            <a:off x="5061730" y="5193195"/>
            <a:ext cx="65436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assignBlobsInOcclusion</a:t>
            </a:r>
            <a:r>
              <a:rPr lang="de-DE" dirty="0" smtClean="0"/>
              <a:t>: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36642" y="12609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962172" y="1268760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151928" y="2129129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012768" y="98072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912356" y="988588"/>
            <a:ext cx="69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de-DE" sz="12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384028" y="2095863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619792" y="162880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577405" y="165086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744188" y="1340768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800048" y="1371726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871820" y="1387805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52040" y="1376788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497380" y="2930356"/>
            <a:ext cx="1088044" cy="362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09400" y="2897090"/>
            <a:ext cx="1094668" cy="3626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339872" y="2932804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189420" y="2896800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7564" y="221589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40578" y="2780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541696" y="278878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516704" y="252890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491880" y="2536760"/>
            <a:ext cx="618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de-DE" sz="12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763688" y="1304764"/>
            <a:ext cx="3118188" cy="4684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2123728" y="5300824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411948" y="5334380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763688" y="5264820"/>
            <a:ext cx="3118188" cy="4684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647564" y="2956130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47564" y="536053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47564" y="14004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112060" y="1311151"/>
            <a:ext cx="320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0450" algn="l"/>
              </a:tabLst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isNexUpdateOccluded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330450" algn="l"/>
              </a:tabLst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mainingOccludedUpdateSteps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	5</a:t>
            </a:r>
          </a:p>
          <a:p>
            <a:pPr>
              <a:tabLst>
                <a:tab pos="2330450" algn="l"/>
              </a:tabLst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84 / 20 = 4.2	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eschweifte Klammer rechts 41"/>
          <p:cNvSpPr/>
          <p:nvPr/>
        </p:nvSpPr>
        <p:spPr>
          <a:xfrm rot="16200000">
            <a:off x="3234559" y="686959"/>
            <a:ext cx="143754" cy="853246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112382" y="76470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47564" y="416011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591968" y="4146632"/>
            <a:ext cx="1088044" cy="362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943708" y="4113366"/>
            <a:ext cx="1080480" cy="3626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159920" y="4146632"/>
            <a:ext cx="1088044" cy="362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2591780" y="4113076"/>
            <a:ext cx="1094668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92388" y="4076688"/>
            <a:ext cx="1655762" cy="468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335988" y="2860412"/>
            <a:ext cx="1948120" cy="468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 rot="5400000">
            <a:off x="3193782" y="339117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 rot="5400000">
            <a:off x="3201706" y="4650994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1835696" y="5481228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4248024" y="5517232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763688" y="4076688"/>
            <a:ext cx="3118188" cy="4684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112060" y="2926685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0450" algn="l"/>
              </a:tabLst>
            </a:pP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10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5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updateTracksIntersect</a:t>
            </a:r>
            <a:r>
              <a:rPr lang="de-DE" dirty="0" smtClean="0"/>
              <a:t>: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527944" y="2024844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H="1">
            <a:off x="7394404" y="1980980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04836" y="1747845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092280" y="1711841"/>
            <a:ext cx="69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de-DE" sz="12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812640" y="1791558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03558" y="2456892"/>
            <a:ext cx="3118188" cy="540059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71549" y="1959136"/>
            <a:ext cx="106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blobs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8172450" y="1545760"/>
            <a:ext cx="0" cy="4619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920372" y="102913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2227718" y="1556792"/>
            <a:ext cx="0" cy="4619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00195" y="102913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220480" y="2565108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192740" y="2531174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212240" y="3356992"/>
            <a:ext cx="3118188" cy="5400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660640" y="3465208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752300" y="3431274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748395" y="3392612"/>
            <a:ext cx="1984447" cy="468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012440" y="4329304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356256" y="4295370"/>
            <a:ext cx="1079840" cy="3626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636304" y="1872237"/>
            <a:ext cx="1071880" cy="359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894189" y="4509222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024572" y="4481293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971549" y="2574588"/>
            <a:ext cx="82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cclusion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71549" y="3414293"/>
            <a:ext cx="122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blobs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occlusion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971549" y="4185084"/>
            <a:ext cx="122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occlusion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occlusion</vt:lpstr>
      <vt:lpstr>adjustSubstPos: adjust  substitute rect depending on blob edges</vt:lpstr>
      <vt:lpstr>assignBlobsInOcclusion: test cases </vt:lpstr>
      <vt:lpstr>updateTracksIntersect: test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281</cp:revision>
  <cp:lastPrinted>2016-04-10T13:02:06Z</cp:lastPrinted>
  <dcterms:created xsi:type="dcterms:W3CDTF">2015-02-08T13:19:10Z</dcterms:created>
  <dcterms:modified xsi:type="dcterms:W3CDTF">2019-01-19T00:18:28Z</dcterms:modified>
</cp:coreProperties>
</file>