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72" y="84"/>
      </p:cViewPr>
      <p:guideLst>
        <p:guide orient="horz" pos="1321"/>
        <p:guide orient="horz" pos="2387"/>
        <p:guide orient="horz" pos="2001"/>
        <p:guide pos="1542"/>
        <p:guide pos="884"/>
        <p:guide pos="4150"/>
        <p:guide pos="3447"/>
        <p:guide pos="2880"/>
        <p:guide pos="2653"/>
        <p:guide pos="612"/>
        <p:guide pos="5148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4932160" y="417442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52000" y="4348864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3465004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947882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903354" y="382504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364148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314372" y="3825043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99283" y="439646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0072" y="439007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493216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57209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5195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49188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21202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020" y="547019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391980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968895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62977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n+3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27032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n+4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132000" y="4174130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52020" y="4354130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3125068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03512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 Verbindung 90"/>
          <p:cNvCxnSpPr/>
          <p:nvPr/>
        </p:nvCxnSpPr>
        <p:spPr>
          <a:xfrm>
            <a:off x="54721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29208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493204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475202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511206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475007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29013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100"/>
          <p:cNvCxnSpPr/>
          <p:nvPr/>
        </p:nvCxnSpPr>
        <p:spPr>
          <a:xfrm>
            <a:off x="45720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355976" y="50741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095836" y="4138046"/>
            <a:ext cx="3312070" cy="79200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480212" y="4138046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occlusionRect</a:t>
            </a:r>
            <a:endParaRPr lang="de-DE" sz="12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𝑑𝑖𝑠𝑡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rechts 7"/>
          <p:cNvSpPr/>
          <p:nvPr/>
        </p:nvSpPr>
        <p:spPr>
          <a:xfrm rot="16200000">
            <a:off x="4678409" y="935295"/>
            <a:ext cx="138535" cy="351353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 rot="16200000">
            <a:off x="5582994" y="391074"/>
            <a:ext cx="138535" cy="1439797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Geschweifte Klammer rechts 105"/>
          <p:cNvSpPr/>
          <p:nvPr/>
        </p:nvSpPr>
        <p:spPr>
          <a:xfrm rot="16200000">
            <a:off x="4139760" y="753220"/>
            <a:ext cx="143755" cy="720724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3887924" y="80070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360282" y="80070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524556" y="8007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932080" y="1593182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3851920" y="176762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3947802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5364068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99203" y="181522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19992" y="180883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032020" y="1772892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119"/>
          <p:cNvCxnSpPr/>
          <p:nvPr/>
        </p:nvCxnSpPr>
        <p:spPr>
          <a:xfrm>
            <a:off x="475194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57192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3923928" y="12327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5334946" y="123275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571920" y="1593182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446856" y="1088740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next</a:t>
            </a:r>
            <a:r>
              <a:rPr lang="de-DE" dirty="0" smtClean="0"/>
              <a:t> update </a:t>
            </a:r>
            <a:r>
              <a:rPr lang="de-DE" dirty="0" err="1" smtClean="0"/>
              <a:t>occluded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mtClean="0"/>
              <a:t>dist</a:t>
            </a:r>
            <a:r>
              <a:rPr lang="de-DE" baseline="-25000" smtClean="0"/>
              <a:t>n</a:t>
            </a:r>
            <a:r>
              <a:rPr lang="de-DE" dirty="0" smtClean="0"/>
              <a:t> &gt; 0 &amp;&amp; dist</a:t>
            </a:r>
            <a:r>
              <a:rPr lang="de-DE" baseline="-25000" dirty="0" smtClean="0"/>
              <a:t>n+1</a:t>
            </a:r>
            <a:r>
              <a:rPr lang="de-DE" dirty="0" smtClean="0"/>
              <a:t> &lt; 0</a:t>
            </a:r>
          </a:p>
        </p:txBody>
      </p:sp>
      <p:cxnSp>
        <p:nvCxnSpPr>
          <p:cNvPr id="127" name="Gerade Verbindung 126"/>
          <p:cNvCxnSpPr/>
          <p:nvPr/>
        </p:nvCxnSpPr>
        <p:spPr>
          <a:xfrm>
            <a:off x="493216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457209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4752020" y="289997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4391980" y="289997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4644008" y="25039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355976" y="250392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3643820" y="220486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4765297" y="222693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adjustSubstPos</a:t>
            </a:r>
            <a:r>
              <a:rPr lang="de-DE" dirty="0" smtClean="0"/>
              <a:t>: </a:t>
            </a:r>
            <a:r>
              <a:rPr lang="de-DE" dirty="0" err="1" smtClean="0"/>
              <a:t>adjust</a:t>
            </a:r>
            <a:r>
              <a:rPr lang="de-DE" dirty="0" smtClean="0"/>
              <a:t>  </a:t>
            </a: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rect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305767" y="1838992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25607" y="201343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321489" y="172273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276961" y="145361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737755" y="1722734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687979" y="1453611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2890" y="109357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93679" y="116557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405627" y="202973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45527" y="1849735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447732" y="1830134"/>
            <a:ext cx="1859949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477635" y="202967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37595" y="1849655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154008" y="2971981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73398" y="2339544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073398" y="2774725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3602106" y="2590105"/>
            <a:ext cx="153748" cy="320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684463" y="210168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1" idx="0"/>
          </p:cNvCxnSpPr>
          <p:nvPr/>
        </p:nvCxnSpPr>
        <p:spPr>
          <a:xfrm flipH="1" flipV="1">
            <a:off x="4407925" y="2590105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997835" y="2162772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86101" y="2754446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073398" y="1957667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172562" y="1833334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58" name="Gerade Verbindung mit Pfeil 57"/>
          <p:cNvCxnSpPr>
            <a:stCxn id="57" idx="1"/>
          </p:cNvCxnSpPr>
          <p:nvPr/>
        </p:nvCxnSpPr>
        <p:spPr>
          <a:xfrm flipH="1">
            <a:off x="5745768" y="1971834"/>
            <a:ext cx="426794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3" idx="1"/>
          </p:cNvCxnSpPr>
          <p:nvPr/>
        </p:nvCxnSpPr>
        <p:spPr>
          <a:xfrm flipH="1" flipV="1">
            <a:off x="5397257" y="2299736"/>
            <a:ext cx="600578" cy="15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4" idx="1"/>
          </p:cNvCxnSpPr>
          <p:nvPr/>
        </p:nvCxnSpPr>
        <p:spPr>
          <a:xfrm flipH="1" flipV="1">
            <a:off x="5041390" y="2594626"/>
            <a:ext cx="244711" cy="298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2859191" y="247804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3261730" y="4575296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161710" y="474974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4462257" y="445903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4417729" y="41899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3117574" y="445903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7798" y="4189915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413658" y="382987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73498" y="39018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341730" y="4766039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2901490" y="4586039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684464" y="4566438"/>
            <a:ext cx="2479282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4413738" y="476597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721630" y="4585959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3621570" y="5708285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716097" y="5075848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5791542" y="5511029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5163746" y="5305959"/>
            <a:ext cx="633916" cy="380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4881710" y="489907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83" idx="0"/>
          </p:cNvCxnSpPr>
          <p:nvPr/>
        </p:nvCxnSpPr>
        <p:spPr>
          <a:xfrm flipH="1" flipV="1">
            <a:off x="3875487" y="5326409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596604" y="4899076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77254" y="5337212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29782" y="4693971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1915347" y="4569638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2289422" y="5049180"/>
            <a:ext cx="6120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92" idx="3"/>
          </p:cNvCxnSpPr>
          <p:nvPr/>
        </p:nvCxnSpPr>
        <p:spPr>
          <a:xfrm flipV="1">
            <a:off x="2433438" y="4708137"/>
            <a:ext cx="839452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0" idx="3"/>
          </p:cNvCxnSpPr>
          <p:nvPr/>
        </p:nvCxnSpPr>
        <p:spPr>
          <a:xfrm flipV="1">
            <a:off x="2181806" y="5214347"/>
            <a:ext cx="502657" cy="2613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 flipV="1">
            <a:off x="5061730" y="5193195"/>
            <a:ext cx="6543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assignBlobsInOcclusion</a:t>
            </a:r>
            <a:r>
              <a:rPr lang="de-DE" dirty="0" smtClean="0"/>
              <a:t>: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36642" y="12609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962172" y="1268760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51928" y="2129129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012768" y="98072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912356" y="988588"/>
            <a:ext cx="69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</a:t>
            </a:r>
          </a:p>
        </p:txBody>
      </p:sp>
      <p:sp>
        <p:nvSpPr>
          <p:cNvPr id="20" name="Rechteck 19"/>
          <p:cNvSpPr/>
          <p:nvPr/>
        </p:nvSpPr>
        <p:spPr>
          <a:xfrm>
            <a:off x="3384028" y="2095863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619792" y="162880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577405" y="165086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44188" y="1340768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800048" y="1371726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71820" y="1387805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52040" y="1376788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497380" y="2930356"/>
            <a:ext cx="1088044" cy="362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09400" y="2897090"/>
            <a:ext cx="1094668" cy="3626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339872" y="2932804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189420" y="2896800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7564" y="221589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40578" y="2780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541696" y="278878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516704" y="252890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491880" y="2536760"/>
            <a:ext cx="618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-5</a:t>
            </a:r>
          </a:p>
        </p:txBody>
      </p:sp>
      <p:sp>
        <p:nvSpPr>
          <p:cNvPr id="33" name="Rechteck 32"/>
          <p:cNvSpPr/>
          <p:nvPr/>
        </p:nvSpPr>
        <p:spPr>
          <a:xfrm>
            <a:off x="1763688" y="1304764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2123728" y="5300824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411948" y="5334380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763688" y="5264820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647564" y="295613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47564" y="536053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n+8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7564" y="14004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112060" y="1311151"/>
            <a:ext cx="32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isNexUpdateOccluded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remainingOccludedUpdateSteps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	5</a:t>
            </a:r>
          </a:p>
          <a:p>
            <a:pPr>
              <a:tabLst>
                <a:tab pos="2330450" algn="l"/>
              </a:tabLst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84 / 20 = 4.2	</a:t>
            </a:r>
          </a:p>
        </p:txBody>
      </p:sp>
      <p:sp>
        <p:nvSpPr>
          <p:cNvPr id="42" name="Geschweifte Klammer rechts 41"/>
          <p:cNvSpPr/>
          <p:nvPr/>
        </p:nvSpPr>
        <p:spPr>
          <a:xfrm rot="16200000">
            <a:off x="3234559" y="686959"/>
            <a:ext cx="143754" cy="853246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112382" y="76470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7564" y="416011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591968" y="4146632"/>
            <a:ext cx="1088044" cy="362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943708" y="4113366"/>
            <a:ext cx="1080480" cy="3626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159920" y="4146632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591780" y="4113076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92388" y="4076688"/>
            <a:ext cx="1655762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335988" y="2860412"/>
            <a:ext cx="1948120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 rot="5400000">
            <a:off x="3193782" y="339117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1" name="Textfeld 50"/>
          <p:cNvSpPr txBox="1"/>
          <p:nvPr/>
        </p:nvSpPr>
        <p:spPr>
          <a:xfrm rot="5400000">
            <a:off x="3201706" y="465099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1835696" y="548122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4248024" y="551723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763688" y="4076688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112060" y="2926685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10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52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updateTracksIntersect</a:t>
            </a:r>
            <a:r>
              <a:rPr lang="de-DE" dirty="0" smtClean="0"/>
              <a:t>: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527944" y="202484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H="1">
            <a:off x="7394404" y="1980980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04836" y="1747845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092280" y="1711841"/>
            <a:ext cx="69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</a:t>
            </a:r>
          </a:p>
        </p:txBody>
      </p:sp>
      <p:sp>
        <p:nvSpPr>
          <p:cNvPr id="9" name="Rechteck 8"/>
          <p:cNvSpPr/>
          <p:nvPr/>
        </p:nvSpPr>
        <p:spPr>
          <a:xfrm>
            <a:off x="7812640" y="1791558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03558" y="2456892"/>
            <a:ext cx="3118188" cy="540059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71549" y="1959136"/>
            <a:ext cx="106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blobs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8172450" y="1545760"/>
            <a:ext cx="0" cy="4619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920372" y="102913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2227718" y="1556792"/>
            <a:ext cx="0" cy="4619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00195" y="102913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220480" y="2565108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192740" y="2531174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212240" y="3356992"/>
            <a:ext cx="3118188" cy="5400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660640" y="3465208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752300" y="3431274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748395" y="3392612"/>
            <a:ext cx="1984447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012440" y="4329304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356256" y="4295370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636304" y="1872237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894189" y="450922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024572" y="4481293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971549" y="2574588"/>
            <a:ext cx="82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71549" y="3414293"/>
            <a:ext cx="122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blobs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971549" y="4185084"/>
            <a:ext cx="122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r>
              <a:rPr lang="de-DE" dirty="0" smtClean="0"/>
              <a:t>::</a:t>
            </a:r>
            <a:r>
              <a:rPr lang="de-DE" dirty="0" err="1" smtClean="0"/>
              <a:t>updateTracksIntersect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1091877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assign</a:t>
            </a:r>
            <a:r>
              <a:rPr lang="de-DE" dirty="0" err="1" smtClean="0"/>
              <a:t>BlobsIn</a:t>
            </a:r>
            <a:r>
              <a:rPr lang="de-DE" dirty="0" err="1" smtClean="0"/>
              <a:t>Occlusion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update </a:t>
            </a:r>
            <a:r>
              <a:rPr lang="de-DE" dirty="0" err="1" smtClean="0"/>
              <a:t>occluded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0: </a:t>
            </a:r>
            <a:r>
              <a:rPr lang="de-DE" dirty="0" err="1" smtClean="0"/>
              <a:t>regular</a:t>
            </a:r>
            <a:r>
              <a:rPr lang="de-DE" dirty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update w/o </a:t>
            </a:r>
            <a:r>
              <a:rPr lang="de-DE" dirty="0" err="1" smtClean="0"/>
              <a:t>blobs</a:t>
            </a:r>
            <a:r>
              <a:rPr lang="de-DE" dirty="0" smtClean="0"/>
              <a:t> (</a:t>
            </a:r>
            <a:r>
              <a:rPr lang="de-DE" dirty="0" err="1" smtClean="0"/>
              <a:t>cals</a:t>
            </a:r>
            <a:r>
              <a:rPr lang="de-DE" dirty="0" smtClean="0"/>
              <a:t> </a:t>
            </a:r>
            <a:r>
              <a:rPr lang="de-DE" dirty="0" err="1" smtClean="0"/>
              <a:t>subst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,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1: </a:t>
            </a:r>
            <a:r>
              <a:rPr lang="de-DE" dirty="0" err="1" smtClean="0"/>
              <a:t>calc</a:t>
            </a:r>
            <a:r>
              <a:rPr lang="de-DE" dirty="0" smtClean="0"/>
              <a:t> </a:t>
            </a:r>
            <a:r>
              <a:rPr lang="de-DE" dirty="0" err="1" smtClean="0"/>
              <a:t>subst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update)</a:t>
            </a:r>
          </a:p>
          <a:p>
            <a:pPr lvl="2"/>
            <a:r>
              <a:rPr lang="de-DE" dirty="0" smtClean="0"/>
              <a:t>2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: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update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adjust</a:t>
            </a:r>
            <a:r>
              <a:rPr lang="de-DE" smtClean="0"/>
              <a:t>Occlusion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assignBlobs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remaining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outside </a:t>
            </a:r>
            <a:r>
              <a:rPr lang="de-DE" dirty="0" err="1" smtClean="0"/>
              <a:t>occlusion</a:t>
            </a:r>
            <a:endParaRPr lang="de-DE" dirty="0" smtClean="0"/>
          </a:p>
          <a:p>
            <a:pPr marL="180975" lvl="1"/>
            <a:endParaRPr lang="de-DE" sz="1200" dirty="0"/>
          </a:p>
          <a:p>
            <a:r>
              <a:rPr lang="de-DE" dirty="0" err="1"/>
              <a:t>deleteMarkedTracks</a:t>
            </a:r>
            <a:endParaRPr lang="de-DE" dirty="0"/>
          </a:p>
          <a:p>
            <a:r>
              <a:rPr lang="de-DE" dirty="0" err="1"/>
              <a:t>deleteReversingTracks</a:t>
            </a:r>
            <a:endParaRPr lang="de-DE" dirty="0"/>
          </a:p>
          <a:p>
            <a:r>
              <a:rPr lang="de-DE" dirty="0" err="1"/>
              <a:t>combineBlobs</a:t>
            </a:r>
            <a:endParaRPr lang="de-DE" dirty="0"/>
          </a:p>
          <a:p>
            <a:r>
              <a:rPr lang="de-DE" dirty="0" err="1"/>
              <a:t>deleteMarkedOcclusion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926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Bildschirmpräsentation (4:3)</PresentationFormat>
  <Paragraphs>102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occlusion</vt:lpstr>
      <vt:lpstr>adjustSubstPos: adjust  substitute rect depending on blob edges</vt:lpstr>
      <vt:lpstr>assignBlobsInOcclusion: test cases </vt:lpstr>
      <vt:lpstr>updateTracksIntersect: test cases</vt:lpstr>
      <vt:lpstr>SceneTracker::updateTracksIntersect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287</cp:revision>
  <cp:lastPrinted>2016-04-10T13:02:06Z</cp:lastPrinted>
  <dcterms:created xsi:type="dcterms:W3CDTF">2015-02-08T13:19:10Z</dcterms:created>
  <dcterms:modified xsi:type="dcterms:W3CDTF">2019-02-17T20:46:49Z</dcterms:modified>
</cp:coreProperties>
</file>