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0" autoAdjust="0"/>
    <p:restoredTop sz="94646" autoAdjust="0"/>
  </p:normalViewPr>
  <p:slideViewPr>
    <p:cSldViewPr snapToObjects="1" showGuides="1">
      <p:cViewPr>
        <p:scale>
          <a:sx n="90" d="100"/>
          <a:sy n="90" d="100"/>
        </p:scale>
        <p:origin x="-630" y="216"/>
      </p:cViewPr>
      <p:guideLst>
        <p:guide orient="horz" pos="1026"/>
        <p:guide orient="horz" pos="2387"/>
        <p:guide orient="horz" pos="1820"/>
        <p:guide pos="2903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5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sz="1000" dirty="0" smtClean="0"/>
              <a:t>Vierte Ebene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3288" indent="-190500" algn="l" defTabSz="914400" rtl="0" eaLnBrk="1" latinLnBrk="0" hangingPunct="1">
        <a:spcBef>
          <a:spcPts val="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joinRect</a:t>
            </a:r>
            <a:endParaRPr lang="de-DE" dirty="0"/>
          </a:p>
        </p:txBody>
      </p:sp>
      <p:cxnSp>
        <p:nvCxnSpPr>
          <p:cNvPr id="41" name="Gerade Verbindung 40"/>
          <p:cNvCxnSpPr/>
          <p:nvPr/>
        </p:nvCxnSpPr>
        <p:spPr>
          <a:xfrm>
            <a:off x="1727684" y="2456892"/>
            <a:ext cx="0" cy="2268252"/>
          </a:xfrm>
          <a:prstGeom prst="line">
            <a:avLst/>
          </a:prstGeom>
          <a:ln w="952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2123728" y="2456892"/>
            <a:ext cx="0" cy="2268252"/>
          </a:xfrm>
          <a:prstGeom prst="line">
            <a:avLst/>
          </a:prstGeom>
          <a:ln w="952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863588" y="2528875"/>
            <a:ext cx="864096" cy="4985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1979712" y="2780928"/>
            <a:ext cx="504056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1480833" y="1958643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maxDistXJoin</a:t>
            </a:r>
            <a:endParaRPr lang="de-DE" sz="1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1733532" y="2852936"/>
            <a:ext cx="252028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863588" y="4005039"/>
            <a:ext cx="864096" cy="4985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2267744" y="4257092"/>
            <a:ext cx="504056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1923209" y="4077072"/>
            <a:ext cx="102861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rgbClr val="FF0000"/>
                </a:solidFill>
              </a:rPr>
              <a:t>x &gt; </a:t>
            </a:r>
            <a:r>
              <a:rPr lang="de-DE" dirty="0" err="1">
                <a:solidFill>
                  <a:srgbClr val="FF0000"/>
                </a:solidFill>
              </a:rPr>
              <a:t>maxDistXJoin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57" name="Gerade Verbindung mit Pfeil 56"/>
          <p:cNvCxnSpPr/>
          <p:nvPr/>
        </p:nvCxnSpPr>
        <p:spPr>
          <a:xfrm>
            <a:off x="1733532" y="4329100"/>
            <a:ext cx="53421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575556" y="1912846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de-DE" sz="12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575556" y="369206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don't</a:t>
            </a:r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de-DE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Geschweifte Klammer rechts 59"/>
          <p:cNvSpPr/>
          <p:nvPr/>
        </p:nvSpPr>
        <p:spPr>
          <a:xfrm rot="16200000">
            <a:off x="1837439" y="2098596"/>
            <a:ext cx="176535" cy="396041"/>
          </a:xfrm>
          <a:prstGeom prst="rightBrac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848216" y="2591036"/>
            <a:ext cx="106760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rgbClr val="00B050"/>
                </a:solidFill>
              </a:rPr>
              <a:t>x &lt;= </a:t>
            </a:r>
            <a:r>
              <a:rPr lang="de-DE" dirty="0" err="1">
                <a:solidFill>
                  <a:srgbClr val="00B050"/>
                </a:solidFill>
              </a:rPr>
              <a:t>maxDistXJoin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575556" y="1912846"/>
            <a:ext cx="2664296" cy="14441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575556" y="3681028"/>
            <a:ext cx="2664296" cy="1512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4247964" y="2744924"/>
            <a:ext cx="864096" cy="4985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5220072" y="2528900"/>
            <a:ext cx="504056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4247964" y="4586620"/>
            <a:ext cx="864096" cy="4985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5040052" y="3897052"/>
            <a:ext cx="504056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4646868" y="4257092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>
                <a:solidFill>
                  <a:srgbClr val="FF0000"/>
                </a:solidFill>
              </a:rPr>
              <a:t>y </a:t>
            </a:r>
            <a:r>
              <a:rPr lang="de-DE" dirty="0">
                <a:solidFill>
                  <a:srgbClr val="FF0000"/>
                </a:solidFill>
              </a:rPr>
              <a:t>&gt; </a:t>
            </a:r>
            <a:r>
              <a:rPr lang="de-DE" dirty="0" smtClean="0">
                <a:solidFill>
                  <a:srgbClr val="FF0000"/>
                </a:solidFill>
              </a:rPr>
              <a:t>0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>
            <a:off x="5081902" y="4221088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3959932" y="1912846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de-DE" sz="12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3959932" y="369206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don't</a:t>
            </a:r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de-DE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5072508" y="2904328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&lt;= </a:t>
            </a:r>
            <a:r>
              <a:rPr lang="de-DE" sz="1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maxDistXJoin</a:t>
            </a:r>
            <a:endParaRPr lang="de-DE" sz="1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59932" y="1912846"/>
            <a:ext cx="2664296" cy="14441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/>
          <p:cNvSpPr/>
          <p:nvPr/>
        </p:nvSpPr>
        <p:spPr>
          <a:xfrm>
            <a:off x="3959932" y="3681028"/>
            <a:ext cx="2664296" cy="1512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 Verbindung mit Pfeil 76"/>
          <p:cNvCxnSpPr/>
          <p:nvPr/>
        </p:nvCxnSpPr>
        <p:spPr>
          <a:xfrm flipV="1">
            <a:off x="4932040" y="2852936"/>
            <a:ext cx="0" cy="32973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4932040" y="2415193"/>
            <a:ext cx="0" cy="32973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4680012" y="2852936"/>
            <a:ext cx="54006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V="1">
            <a:off x="4932040" y="2744925"/>
            <a:ext cx="0" cy="10150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4427984" y="2420888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>
                <a:solidFill>
                  <a:srgbClr val="00B050"/>
                </a:solidFill>
              </a:rPr>
              <a:t>y &lt;= 0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5072508" y="4712791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&lt;= </a:t>
            </a:r>
            <a:r>
              <a:rPr lang="de-DE" sz="1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maxDistXJoin</a:t>
            </a:r>
            <a:endParaRPr lang="de-DE" sz="1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Inhaltsplatzhalter 2"/>
          <p:cNvSpPr txBox="1">
            <a:spLocks/>
          </p:cNvSpPr>
          <p:nvPr/>
        </p:nvSpPr>
        <p:spPr>
          <a:xfrm>
            <a:off x="457200" y="836713"/>
            <a:ext cx="8229600" cy="612068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3288" indent="-1905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joining</a:t>
            </a:r>
            <a:r>
              <a:rPr lang="de-DE" dirty="0" smtClean="0"/>
              <a:t> </a:t>
            </a:r>
            <a:r>
              <a:rPr lang="de-DE" dirty="0" err="1" smtClean="0"/>
              <a:t>rectangles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cars</a:t>
            </a:r>
            <a:endParaRPr lang="de-DE" dirty="0" smtClean="0"/>
          </a:p>
          <a:p>
            <a:r>
              <a:rPr lang="de-DE" dirty="0" smtClean="0"/>
              <a:t>rationale: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trailer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127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joinRect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254</cp:revision>
  <cp:lastPrinted>2016-04-10T13:02:06Z</cp:lastPrinted>
  <dcterms:created xsi:type="dcterms:W3CDTF">2015-02-08T13:19:10Z</dcterms:created>
  <dcterms:modified xsi:type="dcterms:W3CDTF">2018-11-03T12:03:32Z</dcterms:modified>
</cp:coreProperties>
</file>