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87" d="100"/>
          <a:sy n="87" d="100"/>
        </p:scale>
        <p:origin x="1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6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258E-D859-DE46-8F45-84BE9ACE00E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F3CB8-682A-424C-9718-D75176AE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" y="89055"/>
            <a:ext cx="4986662" cy="3739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19" y="3805083"/>
            <a:ext cx="3951816" cy="296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76" y="25887"/>
            <a:ext cx="5155109" cy="38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8" y="125361"/>
            <a:ext cx="5137355" cy="3853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06" y="125361"/>
            <a:ext cx="5240594" cy="3930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1" y="3978377"/>
            <a:ext cx="3502742" cy="26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055"/>
            <a:ext cx="3726425" cy="2794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" y="2610466"/>
            <a:ext cx="5437238" cy="4077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930" y="807475"/>
            <a:ext cx="5982928" cy="44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4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49" y="165917"/>
            <a:ext cx="4709651" cy="353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165917"/>
            <a:ext cx="4709650" cy="3532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22" y="3580170"/>
            <a:ext cx="4065639" cy="30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Scott Goldsmith</dc:creator>
  <cp:lastModifiedBy>Cory Scott Goldsmith</cp:lastModifiedBy>
  <cp:revision>6</cp:revision>
  <dcterms:created xsi:type="dcterms:W3CDTF">2016-08-29T22:27:04Z</dcterms:created>
  <dcterms:modified xsi:type="dcterms:W3CDTF">2016-08-29T22:36:32Z</dcterms:modified>
</cp:coreProperties>
</file>