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58" r:id="rId2"/>
  </p:sldMasterIdLst>
  <p:notesMasterIdLst>
    <p:notesMasterId r:id="rId12"/>
  </p:notesMasterIdLst>
  <p:sldIdLst>
    <p:sldId id="256" r:id="rId3"/>
    <p:sldId id="263" r:id="rId4"/>
    <p:sldId id="258" r:id="rId5"/>
    <p:sldId id="259" r:id="rId6"/>
    <p:sldId id="261" r:id="rId7"/>
    <p:sldId id="260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0263-6443-484B-B5C5-9731C9397ACD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88C9-6AEE-407A-A9A7-EF563BCC6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5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6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1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1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2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07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86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87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80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2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089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2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862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9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3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7B1D56-8764-4A95-9D3A-031FDE9C21F7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7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94" y="325015"/>
            <a:ext cx="8001000" cy="741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UIGUI R</a:t>
            </a:r>
            <a:r>
              <a:rPr lang="en-US" altLang="zh-CN" cap="none" dirty="0"/>
              <a:t>ebuild</a:t>
            </a:r>
            <a:r>
              <a:rPr lang="zh-CN" altLang="en-US" dirty="0"/>
              <a:t>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1EB45E-DAD8-431A-A308-F197C5A7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19" y="2128418"/>
            <a:ext cx="6400800" cy="4272382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常见</a:t>
            </a:r>
            <a:r>
              <a:rPr lang="en-US" altLang="zh-CN" dirty="0"/>
              <a:t>UI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2.Canvas</a:t>
            </a:r>
            <a:r>
              <a:rPr lang="zh-CN" altLang="en-US" dirty="0"/>
              <a:t>、</a:t>
            </a:r>
            <a:r>
              <a:rPr lang="en-US" altLang="zh-CN" dirty="0"/>
              <a:t>Canvas Renderer</a:t>
            </a:r>
            <a:r>
              <a:rPr lang="zh-CN" altLang="en-US" dirty="0"/>
              <a:t>职责介绍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/>
              <a:t>.willRanderCanvas</a:t>
            </a:r>
            <a:r>
              <a:rPr lang="zh-CN" altLang="en-US" dirty="0"/>
              <a:t>事件介绍</a:t>
            </a:r>
            <a:endParaRPr lang="en-US" altLang="zh-CN" dirty="0"/>
          </a:p>
          <a:p>
            <a:r>
              <a:rPr lang="en-US" altLang="zh-CN" dirty="0"/>
              <a:t>4.Canvasupdateregistry</a:t>
            </a:r>
            <a:r>
              <a:rPr lang="zh-CN" altLang="en-US" dirty="0"/>
              <a:t>类介绍</a:t>
            </a:r>
            <a:endParaRPr lang="en-US" altLang="zh-CN" dirty="0"/>
          </a:p>
          <a:p>
            <a:r>
              <a:rPr lang="en-US" altLang="zh-CN" dirty="0"/>
              <a:t>5.Rebuild</a:t>
            </a:r>
            <a:r>
              <a:rPr lang="zh-CN" altLang="en-US" dirty="0"/>
              <a:t>流程分析</a:t>
            </a:r>
            <a:endParaRPr lang="en-US" altLang="zh-CN" dirty="0"/>
          </a:p>
          <a:p>
            <a:r>
              <a:rPr lang="en-US" altLang="zh-CN" dirty="0"/>
              <a:t>6.Graphic</a:t>
            </a:r>
            <a:r>
              <a:rPr lang="zh-CN" altLang="en-US" dirty="0"/>
              <a:t>下</a:t>
            </a:r>
            <a:r>
              <a:rPr lang="en-US" altLang="zh-CN" dirty="0"/>
              <a:t>Rebuild</a:t>
            </a:r>
            <a:r>
              <a:rPr lang="zh-CN" altLang="en-US" dirty="0"/>
              <a:t>源码分析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将</a:t>
            </a:r>
            <a:r>
              <a:rPr lang="en-US" altLang="zh-CN" dirty="0"/>
              <a:t>graphic</a:t>
            </a:r>
            <a:r>
              <a:rPr lang="zh-CN" altLang="en-US" dirty="0"/>
              <a:t>标记为</a:t>
            </a:r>
            <a:r>
              <a:rPr lang="en-US" altLang="zh-CN" dirty="0"/>
              <a:t>dirty</a:t>
            </a:r>
            <a:r>
              <a:rPr lang="zh-CN" altLang="en-US" dirty="0"/>
              <a:t>的四个方法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EC0A5B-6B9F-47A2-AC89-63CA5298CA3A}"/>
              </a:ext>
            </a:extLst>
          </p:cNvPr>
          <p:cNvSpPr txBox="1">
            <a:spLocks/>
          </p:cNvSpPr>
          <p:nvPr/>
        </p:nvSpPr>
        <p:spPr>
          <a:xfrm>
            <a:off x="404294" y="1156402"/>
            <a:ext cx="8001000" cy="7417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/>
              <a:t>步骤：</a:t>
            </a:r>
          </a:p>
        </p:txBody>
      </p:sp>
    </p:spTree>
    <p:extLst>
      <p:ext uri="{BB962C8B-B14F-4D97-AF65-F5344CB8AC3E}">
        <p14:creationId xmlns:p14="http://schemas.microsoft.com/office/powerpoint/2010/main" val="40570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787554" cy="5820507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UIBehaviour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：继承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MonoBehaviour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，负责一些生命周期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：所有需要显示的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（图形组件）直接或间接继承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MaskableGraphic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，用于实现遮罩功能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LayoutGroup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：布局组件（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 components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）基类，如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GridLayoutGroup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HorizontalOrVerticalLayoutGroup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组件独立</a:t>
            </a:r>
          </a:p>
        </p:txBody>
      </p:sp>
    </p:spTree>
    <p:extLst>
      <p:ext uri="{BB962C8B-B14F-4D97-AF65-F5344CB8AC3E}">
        <p14:creationId xmlns:p14="http://schemas.microsoft.com/office/powerpoint/2010/main" val="31915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0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 Renderer</a:t>
            </a:r>
            <a:r>
              <a:rPr lang="zh-CN" altLang="en-US" sz="20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职责介绍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两大职责：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 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CanvasUpdateRegistry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，大概分为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，裁剪，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GraphicRebuild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三步骤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批处理：组合了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元素的网格并生成适当的渲染命令以发送到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的图形管道。合并结果将被缓存并重复使用，直到将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为止。（批处理，这个过程在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 Renderer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提供网格材质信息等（在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类中，通过调用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canvasRenderer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SetMesh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SetMaterial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SetTrxture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等方法将信息传入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canvasRenderer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 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继承了其父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显示设置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作用：通常子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关联的子节点被标记为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不会强调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重新批处理，反之亦然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特殊情况：当父画布的更改导致子画布调整时（比如激活和禁用）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75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4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illrandercanvas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事件介绍</a:t>
            </a:r>
            <a:endParaRPr lang="zh-CN" altLang="en-US" sz="24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WillRanderCanvas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提供了强制刷新所有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AF042-2501-48EA-8921-7395A7BC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87" y="-2247"/>
            <a:ext cx="6421368" cy="68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C</a:t>
            </a:r>
            <a:r>
              <a:rPr lang="en-US" altLang="zh-CN" sz="2400" cap="none" dirty="0" err="1"/>
              <a:t>anvasUpdateRegistry</a:t>
            </a:r>
            <a:r>
              <a:rPr lang="zh-CN" altLang="en-US" sz="2400" dirty="0"/>
              <a:t>类介绍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Rebuild</a:t>
            </a:r>
            <a:r>
              <a:rPr lang="zh-CN" altLang="en-US"/>
              <a:t>流程中起关键作用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单例模式</a:t>
            </a:r>
            <a:endParaRPr lang="en-US" altLang="zh-CN" dirty="0"/>
          </a:p>
          <a:p>
            <a:r>
              <a:rPr lang="en-US" altLang="zh-CN" dirty="0"/>
              <a:t>2.PerformUpdate</a:t>
            </a:r>
            <a:r>
              <a:rPr lang="zh-CN" altLang="en-US" dirty="0"/>
              <a:t>方法监听了</a:t>
            </a:r>
            <a:r>
              <a:rPr lang="en-US" altLang="zh-CN" dirty="0" err="1"/>
              <a:t>Canvas.willRenderCanvases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提供了</a:t>
            </a:r>
            <a:r>
              <a:rPr lang="en-US" altLang="zh-CN" dirty="0" err="1"/>
              <a:t>m_LayoutRebuildQueue</a:t>
            </a:r>
            <a:r>
              <a:rPr lang="zh-CN" altLang="en-US" dirty="0"/>
              <a:t>和</a:t>
            </a:r>
            <a:r>
              <a:rPr lang="en-US" altLang="zh-CN" dirty="0" err="1"/>
              <a:t>m_GraphicRebuildQueue</a:t>
            </a:r>
            <a:r>
              <a:rPr lang="zh-CN" altLang="en-US" dirty="0"/>
              <a:t>队列及对应方法来保存被标记为</a:t>
            </a:r>
            <a:r>
              <a:rPr lang="en-US" altLang="zh-CN" dirty="0"/>
              <a:t>dirty</a:t>
            </a:r>
            <a:r>
              <a:rPr lang="zh-CN" altLang="en-US" dirty="0"/>
              <a:t>的对象，这两个队列在重建时使用，重建一次后清除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提供了</a:t>
            </a:r>
            <a:r>
              <a:rPr lang="en-US" altLang="zh-CN" dirty="0" err="1"/>
              <a:t>ICanvasElement</a:t>
            </a:r>
            <a:r>
              <a:rPr lang="zh-CN" altLang="en-US" dirty="0"/>
              <a:t>接口来标记处理对象（</a:t>
            </a:r>
            <a:r>
              <a:rPr lang="en-US" altLang="zh-CN" dirty="0"/>
              <a:t>Rebuild</a:t>
            </a:r>
            <a:r>
              <a:rPr lang="zh-CN" altLang="en-US" dirty="0"/>
              <a:t>对象）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提供了</a:t>
            </a:r>
            <a:r>
              <a:rPr lang="en-US" altLang="zh-CN" dirty="0" err="1"/>
              <a:t>CanvasUpdate</a:t>
            </a:r>
            <a:r>
              <a:rPr lang="zh-CN" altLang="en-US" dirty="0"/>
              <a:t>枚举类型来标记</a:t>
            </a:r>
            <a:r>
              <a:rPr lang="en-US" altLang="zh-CN" dirty="0"/>
              <a:t>Rebuild</a:t>
            </a:r>
            <a:r>
              <a:rPr lang="zh-CN" altLang="en-US" dirty="0"/>
              <a:t>处理过程</a:t>
            </a:r>
          </a:p>
        </p:txBody>
      </p:sp>
    </p:spTree>
    <p:extLst>
      <p:ext uri="{BB962C8B-B14F-4D97-AF65-F5344CB8AC3E}">
        <p14:creationId xmlns:p14="http://schemas.microsoft.com/office/powerpoint/2010/main" val="293915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ebuild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流程分析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787554" cy="582050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大概分为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，裁剪，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GraphicRebuild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三步骤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PostLayout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三步骤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裁剪通过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ClippingRegistry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instance.Cull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GraphicRebuild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PreRender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LatePreRender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GraphicUpdateComplete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三步骤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94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raphic</a:t>
            </a:r>
            <a:r>
              <a:rPr lang="zh-CN" altLang="en-US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Rebuild</a:t>
            </a:r>
            <a:r>
              <a:rPr lang="zh-CN" altLang="en-US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787554" cy="582050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方法里，处于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Rebuild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PreRender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步骤下会执行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UpdateGeometry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UpdateMaterial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1.UpdateMaterial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materialForRendering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属性拿）和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等信息传给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canvasRanderer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2.UpdateGeometry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：负责将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（没有缓存会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workerMesh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变量）通过实现了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IMeshModifier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接口的组件进行修改后传给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canvasRanderer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1.useLegacyMeshGeneration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：用来处理过时的修改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应设置为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2.materialForRendering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属性：在将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canvasRanderer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之前，会通过这个属性，拿到当前缓存的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materical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并通过实现了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IMaterialModifier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接口的组件进行修改后，在传给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canvasRanderer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47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zh-CN" altLang="en-US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</a:t>
            </a:r>
            <a:r>
              <a:rPr lang="zh-CN" altLang="en-US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标记为</a:t>
            </a:r>
            <a:r>
              <a:rPr lang="en-US" altLang="zh-CN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dirty</a:t>
            </a:r>
            <a:r>
              <a:rPr lang="zh-CN" altLang="en-US" sz="2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的四个方法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787554" cy="5820507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SetLayoutDirty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：会调用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LayoutRebuilder.MarkLayoutForRebuild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rectTransform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CanvasUpdateRegistry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里面注册监听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SetVerticesDirty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：会调用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CanvasUpdateRegistry.RegisterCanvasElementForGraphicRebuild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(this);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SetMaterialDirty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：会调用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CanvasUpdateRegistry.RegisterCanvasElementForGraphicRebuild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(this);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SetAllDirty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何时调用：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子类、外部调用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RectTransform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60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23" y="2248957"/>
            <a:ext cx="11787554" cy="5820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altLang="zh-CN" sz="8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5176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756</TotalTime>
  <Words>636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Calibri</vt:lpstr>
      <vt:lpstr>Calibri Light</vt:lpstr>
      <vt:lpstr>Century Gothic</vt:lpstr>
      <vt:lpstr>Wingdings 2</vt:lpstr>
      <vt:lpstr>Wingdings 3</vt:lpstr>
      <vt:lpstr>HDOfficeLightV0</vt:lpstr>
      <vt:lpstr>切片</vt:lpstr>
      <vt:lpstr>UIGUI Rebuild源码分析</vt:lpstr>
      <vt:lpstr>常见UI类</vt:lpstr>
      <vt:lpstr>Canvas、Canvas Renderer职责介绍</vt:lpstr>
      <vt:lpstr>Willrandercanvas事件介绍</vt:lpstr>
      <vt:lpstr>CanvasUpdateRegistry类介绍</vt:lpstr>
      <vt:lpstr>Rebuild流程分析</vt:lpstr>
      <vt:lpstr>Graphic下Rebuild源码分析</vt:lpstr>
      <vt:lpstr>将graphic标记为dirty的四个方法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UGUI原理和优化</dc:title>
  <dc:creator>paradise sacred</dc:creator>
  <cp:lastModifiedBy>paradise sacred</cp:lastModifiedBy>
  <cp:revision>309</cp:revision>
  <dcterms:created xsi:type="dcterms:W3CDTF">2021-05-07T11:55:03Z</dcterms:created>
  <dcterms:modified xsi:type="dcterms:W3CDTF">2021-07-13T06:48:32Z</dcterms:modified>
</cp:coreProperties>
</file>