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858" r:id="rId2"/>
  </p:sldMasterIdLst>
  <p:notesMasterIdLst>
    <p:notesMasterId r:id="rId12"/>
  </p:notesMasterIdLst>
  <p:sldIdLst>
    <p:sldId id="256" r:id="rId3"/>
    <p:sldId id="262" r:id="rId4"/>
    <p:sldId id="264" r:id="rId5"/>
    <p:sldId id="260" r:id="rId6"/>
    <p:sldId id="261" r:id="rId7"/>
    <p:sldId id="263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0263-6443-484B-B5C5-9731C9397ACD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A88C9-6AEE-407A-A9A7-EF563BCC6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5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A88C9-6AEE-407A-A9A7-EF563BCC62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79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6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6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69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17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1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62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25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07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86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7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87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80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8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2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9089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42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862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9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88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0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2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61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3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7B1D56-8764-4A95-9D3A-031FDE9C21F7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E97753-85CF-4383-85DD-21D9BA2927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75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294" y="325015"/>
            <a:ext cx="8001000" cy="7417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UGUI</a:t>
            </a:r>
            <a:r>
              <a:rPr lang="zh-CN" altLang="en-US" dirty="0"/>
              <a:t>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1EB45E-DAD8-431A-A308-F197C5A7B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819" y="2128418"/>
            <a:ext cx="6400800" cy="4272382"/>
          </a:xfrm>
        </p:spPr>
        <p:txBody>
          <a:bodyPr>
            <a:normAutofit/>
          </a:bodyPr>
          <a:lstStyle/>
          <a:p>
            <a:r>
              <a:rPr lang="en-US" altLang="zh-CN" dirty="0"/>
              <a:t>1.Canva</a:t>
            </a:r>
            <a:r>
              <a:rPr lang="zh-CN" altLang="en-US" dirty="0"/>
              <a:t>优化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批处理大概流程</a:t>
            </a:r>
            <a:endParaRPr lang="en-US" altLang="zh-CN" dirty="0"/>
          </a:p>
          <a:p>
            <a:r>
              <a:rPr lang="en-US" altLang="zh-CN" dirty="0"/>
              <a:t>3.UI</a:t>
            </a:r>
            <a:r>
              <a:rPr lang="zh-CN" altLang="en-US" dirty="0"/>
              <a:t>渲染原理，填充率优化，防止</a:t>
            </a:r>
            <a:r>
              <a:rPr lang="en-US" altLang="zh-CN" dirty="0" err="1"/>
              <a:t>OverDraw</a:t>
            </a:r>
            <a:endParaRPr lang="en-US" altLang="zh-CN" dirty="0"/>
          </a:p>
          <a:p>
            <a:r>
              <a:rPr lang="en-US" altLang="zh-CN" dirty="0"/>
              <a:t>4. mask</a:t>
            </a:r>
            <a:r>
              <a:rPr lang="zh-CN" altLang="en-US" dirty="0"/>
              <a:t>和</a:t>
            </a:r>
            <a:r>
              <a:rPr lang="en-US" altLang="zh-CN" dirty="0"/>
              <a:t>mask2D</a:t>
            </a:r>
            <a:r>
              <a:rPr lang="zh-CN" altLang="en-US" dirty="0"/>
              <a:t>原理和区别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其他细节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EC0A5B-6B9F-47A2-AC89-63CA5298CA3A}"/>
              </a:ext>
            </a:extLst>
          </p:cNvPr>
          <p:cNvSpPr txBox="1">
            <a:spLocks/>
          </p:cNvSpPr>
          <p:nvPr/>
        </p:nvSpPr>
        <p:spPr>
          <a:xfrm>
            <a:off x="404294" y="1156402"/>
            <a:ext cx="8001000" cy="7417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/>
              <a:t>步骤：</a:t>
            </a:r>
          </a:p>
        </p:txBody>
      </p:sp>
    </p:spTree>
    <p:extLst>
      <p:ext uri="{BB962C8B-B14F-4D97-AF65-F5344CB8AC3E}">
        <p14:creationId xmlns:p14="http://schemas.microsoft.com/office/powerpoint/2010/main" val="405700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 cap="none" dirty="0"/>
              <a:t>anva</a:t>
            </a:r>
            <a:r>
              <a:rPr lang="zh-CN" altLang="en-US" sz="2400" cap="none" dirty="0"/>
              <a:t>优化</a:t>
            </a:r>
            <a:endParaRPr lang="zh-CN" altLang="en-US" sz="24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148646" cy="582050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动静分离，确保</a:t>
            </a:r>
            <a:r>
              <a:rPr lang="en-US" altLang="zh-CN" dirty="0"/>
              <a:t>Canvas</a:t>
            </a:r>
            <a:r>
              <a:rPr lang="zh-CN" altLang="en-US" dirty="0"/>
              <a:t>主要重新绘制变动的</a:t>
            </a:r>
            <a:r>
              <a:rPr lang="en-US" altLang="zh-CN" dirty="0"/>
              <a:t>UI</a:t>
            </a:r>
            <a:r>
              <a:rPr lang="zh-CN" altLang="en-US" dirty="0"/>
              <a:t>，例如进度条和倒计时放在同一</a:t>
            </a:r>
            <a:r>
              <a:rPr lang="en-US" altLang="zh-CN" dirty="0"/>
              <a:t>Canvas</a:t>
            </a:r>
          </a:p>
          <a:p>
            <a:r>
              <a:rPr lang="zh-CN" altLang="en-US" dirty="0"/>
              <a:t>注意：这里的动静不是指的移动，而是宽度等属性发生了变化</a:t>
            </a:r>
            <a:endParaRPr lang="en-US" altLang="zh-CN" dirty="0"/>
          </a:p>
          <a:p>
            <a:r>
              <a:rPr lang="en-US" altLang="zh-CN" dirty="0"/>
              <a:t>2.Canvas</a:t>
            </a:r>
            <a:r>
              <a:rPr lang="zh-CN" altLang="en-US" dirty="0"/>
              <a:t>会打断批处理，不要过度使用</a:t>
            </a:r>
            <a:r>
              <a:rPr lang="en-US" altLang="zh-CN" dirty="0"/>
              <a:t>Canvas</a:t>
            </a:r>
          </a:p>
          <a:p>
            <a:endParaRPr lang="en-US" altLang="zh-CN" dirty="0"/>
          </a:p>
          <a:p>
            <a:r>
              <a:rPr lang="zh-CN" altLang="en-US" dirty="0"/>
              <a:t>总结：高性能</a:t>
            </a:r>
            <a:r>
              <a:rPr lang="en-US" altLang="zh-CN" dirty="0"/>
              <a:t>UI</a:t>
            </a:r>
            <a:r>
              <a:rPr lang="zh-CN" altLang="en-US" dirty="0"/>
              <a:t>设计需要在最小化重建成本和最小化浪费绘制调用之间取得平衡（即</a:t>
            </a:r>
            <a:r>
              <a:rPr lang="en-US" altLang="zh-CN" dirty="0"/>
              <a:t>Rebuild</a:t>
            </a:r>
            <a:r>
              <a:rPr lang="zh-CN" altLang="en-US" dirty="0"/>
              <a:t>和批处理）</a:t>
            </a:r>
          </a:p>
        </p:txBody>
      </p:sp>
    </p:spTree>
    <p:extLst>
      <p:ext uri="{BB962C8B-B14F-4D97-AF65-F5344CB8AC3E}">
        <p14:creationId xmlns:p14="http://schemas.microsoft.com/office/powerpoint/2010/main" val="310306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批处理大概流程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148646" cy="582050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大致判断流程：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Z</a:t>
            </a:r>
            <a:r>
              <a:rPr lang="zh-CN" altLang="en-US" dirty="0"/>
              <a:t>轴为</a:t>
            </a:r>
            <a:r>
              <a:rPr lang="en-US" altLang="zh-CN" dirty="0"/>
              <a:t>0</a:t>
            </a:r>
            <a:r>
              <a:rPr lang="zh-CN" altLang="en-US" dirty="0"/>
              <a:t>下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深度遍历</a:t>
            </a:r>
            <a:r>
              <a:rPr lang="en-US" altLang="zh-CN" dirty="0"/>
              <a:t>Canvas</a:t>
            </a:r>
            <a:r>
              <a:rPr lang="zh-CN" altLang="en-US" dirty="0"/>
              <a:t>下所有</a:t>
            </a:r>
            <a:r>
              <a:rPr lang="en-US" altLang="zh-CN" dirty="0" err="1"/>
              <a:t>CanvasRenderer</a:t>
            </a:r>
            <a:r>
              <a:rPr lang="zh-CN" altLang="en-US" dirty="0"/>
              <a:t>，生成队列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计算</a:t>
            </a:r>
            <a:r>
              <a:rPr lang="en-US" altLang="zh-CN" dirty="0"/>
              <a:t>depth</a:t>
            </a:r>
            <a:r>
              <a:rPr lang="zh-CN" altLang="en-US" dirty="0"/>
              <a:t>值并升序排序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</a:t>
            </a:r>
            <a:r>
              <a:rPr lang="en-US" altLang="zh-CN" dirty="0"/>
              <a:t>material</a:t>
            </a:r>
            <a:r>
              <a:rPr lang="zh-CN" altLang="en-US" dirty="0"/>
              <a:t>的</a:t>
            </a:r>
            <a:r>
              <a:rPr lang="en-US" altLang="zh-CN" dirty="0"/>
              <a:t>Instance ID</a:t>
            </a:r>
            <a:r>
              <a:rPr lang="zh-CN" altLang="en-US" dirty="0"/>
              <a:t>升序排序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获取纹理</a:t>
            </a:r>
            <a:r>
              <a:rPr lang="en-US" altLang="zh-CN" dirty="0"/>
              <a:t>Texture ID</a:t>
            </a:r>
            <a:r>
              <a:rPr lang="zh-CN" altLang="en-US" dirty="0"/>
              <a:t>升序排序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对排序过的数组遍历，判断相邻节点是否打断</a:t>
            </a:r>
            <a:r>
              <a:rPr lang="en-US" altLang="zh-CN" dirty="0"/>
              <a:t>Batch</a:t>
            </a:r>
            <a:r>
              <a:rPr lang="zh-CN" altLang="en-US" dirty="0"/>
              <a:t>，用贪心法尽量合并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Depth</a:t>
            </a:r>
            <a:r>
              <a:rPr lang="zh-CN" altLang="en-US" dirty="0"/>
              <a:t>计算大致流程：</a:t>
            </a:r>
            <a:endParaRPr lang="en-US" altLang="zh-CN" dirty="0"/>
          </a:p>
          <a:p>
            <a:r>
              <a:rPr lang="zh-CN" altLang="en-US" dirty="0"/>
              <a:t>按照</a:t>
            </a:r>
            <a:r>
              <a:rPr lang="en-US" altLang="zh-CN" dirty="0"/>
              <a:t>Hierarchy</a:t>
            </a:r>
            <a:r>
              <a:rPr lang="zh-CN" altLang="en-US" dirty="0"/>
              <a:t>层级计算</a:t>
            </a:r>
            <a:endParaRPr lang="en-US" altLang="zh-CN" dirty="0"/>
          </a:p>
          <a:p>
            <a:r>
              <a:rPr lang="zh-CN" altLang="en-US" dirty="0"/>
              <a:t>找到相交元素中最大</a:t>
            </a:r>
            <a:r>
              <a:rPr lang="en-US" altLang="zh-CN" dirty="0"/>
              <a:t>depth</a:t>
            </a:r>
            <a:r>
              <a:rPr lang="zh-CN" altLang="en-US" dirty="0"/>
              <a:t>，判断能否合批，能就取最大</a:t>
            </a:r>
            <a:r>
              <a:rPr lang="en-US" altLang="zh-CN" dirty="0"/>
              <a:t>depth</a:t>
            </a:r>
            <a:r>
              <a:rPr lang="zh-CN" altLang="en-US" dirty="0"/>
              <a:t>，否则取</a:t>
            </a:r>
            <a:r>
              <a:rPr lang="en-US" altLang="zh-CN" dirty="0"/>
              <a:t>depth+1</a:t>
            </a:r>
          </a:p>
          <a:p>
            <a:endParaRPr lang="en-US" altLang="zh-CN" dirty="0"/>
          </a:p>
          <a:p>
            <a:r>
              <a:rPr lang="zh-CN" altLang="en-US" dirty="0"/>
              <a:t>参考：</a:t>
            </a:r>
            <a:r>
              <a:rPr lang="en-US" altLang="zh-CN" dirty="0"/>
              <a:t>https://zhuanlan.zhihu.com/p/28897082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500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UI</a:t>
            </a:r>
            <a:r>
              <a:rPr lang="zh-CN" altLang="en-US" sz="2400" dirty="0"/>
              <a:t>渲染原理，填充率优化，防止</a:t>
            </a:r>
            <a:r>
              <a:rPr lang="en-US" altLang="zh-CN" sz="2400" dirty="0" err="1"/>
              <a:t>O</a:t>
            </a:r>
            <a:r>
              <a:rPr lang="en-US" altLang="zh-CN" sz="2400" cap="none" dirty="0" err="1"/>
              <a:t>ver</a:t>
            </a:r>
            <a:r>
              <a:rPr lang="en-US" altLang="zh-CN" sz="2400" dirty="0" err="1"/>
              <a:t>D</a:t>
            </a:r>
            <a:r>
              <a:rPr lang="en-US" altLang="zh-CN" sz="2400" cap="none" dirty="0" err="1"/>
              <a:t>raw</a:t>
            </a:r>
            <a:endParaRPr lang="zh-CN" altLang="en-US" sz="24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148646" cy="5820507"/>
          </a:xfrm>
        </p:spPr>
        <p:txBody>
          <a:bodyPr/>
          <a:lstStyle/>
          <a:p>
            <a:r>
              <a:rPr lang="zh-CN" altLang="en-US" dirty="0"/>
              <a:t>（附查看</a:t>
            </a:r>
            <a:r>
              <a:rPr lang="en-US" altLang="zh-CN" dirty="0" err="1"/>
              <a:t>OverDraw</a:t>
            </a:r>
            <a:r>
              <a:rPr lang="zh-CN" altLang="en-US" dirty="0"/>
              <a:t>方法）</a:t>
            </a:r>
            <a:endParaRPr lang="en-US" altLang="zh-CN" dirty="0"/>
          </a:p>
          <a:p>
            <a:r>
              <a:rPr lang="zh-CN" altLang="en-US" dirty="0"/>
              <a:t>原理：</a:t>
            </a:r>
            <a:r>
              <a:rPr lang="en-US" altLang="zh-CN" dirty="0"/>
              <a:t>UI</a:t>
            </a:r>
            <a:r>
              <a:rPr lang="zh-CN" altLang="en-US" dirty="0"/>
              <a:t>渲染队列是在</a:t>
            </a:r>
            <a:r>
              <a:rPr lang="en-US" altLang="zh-CN" dirty="0"/>
              <a:t>Transparent</a:t>
            </a:r>
            <a:r>
              <a:rPr lang="zh-CN" altLang="en-US" dirty="0"/>
              <a:t>队列，即用来渲染具有透明度混合的物体，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UI</a:t>
            </a:r>
            <a:r>
              <a:rPr lang="zh-CN" altLang="en-US" dirty="0"/>
              <a:t>是从后往前并通过</a:t>
            </a:r>
            <a:r>
              <a:rPr lang="en-US" altLang="zh-CN" dirty="0"/>
              <a:t>alpha</a:t>
            </a:r>
            <a:r>
              <a:rPr lang="zh-CN" altLang="en-US" dirty="0"/>
              <a:t>混合的绘制顺序，性能较差。 （查看</a:t>
            </a:r>
            <a:r>
              <a:rPr lang="en-US" altLang="zh-CN" dirty="0"/>
              <a:t>shader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关键词：</a:t>
            </a:r>
            <a:endParaRPr lang="en-US" altLang="zh-CN" dirty="0"/>
          </a:p>
          <a:p>
            <a:r>
              <a:rPr lang="zh-CN" altLang="en-US" dirty="0"/>
              <a:t>填充率：</a:t>
            </a:r>
            <a:r>
              <a:rPr lang="en-US" altLang="zh-CN" dirty="0"/>
              <a:t>GPU</a:t>
            </a:r>
            <a:r>
              <a:rPr lang="zh-CN" altLang="en-US" dirty="0"/>
              <a:t>在每一帧之内，向帧缓存写入像素的数量</a:t>
            </a:r>
            <a:endParaRPr lang="en-US" altLang="zh-CN" dirty="0"/>
          </a:p>
          <a:p>
            <a:r>
              <a:rPr lang="en-US" altLang="zh-CN" dirty="0" err="1"/>
              <a:t>OverDraw</a:t>
            </a:r>
            <a:r>
              <a:rPr lang="zh-CN" altLang="en-US" dirty="0"/>
              <a:t>：就是一帧当中，同一个像素被重复绘制的次数过多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降低片段着色器复杂性</a:t>
            </a:r>
          </a:p>
          <a:p>
            <a:r>
              <a:rPr lang="zh-CN" altLang="en-US" dirty="0"/>
              <a:t>内置着色器支持了遮罩，剪切和许多其他复杂操作，在低端机上（如</a:t>
            </a:r>
            <a:r>
              <a:rPr lang="en-US" altLang="zh-CN" dirty="0"/>
              <a:t>iPhone 4</a:t>
            </a:r>
            <a:r>
              <a:rPr lang="zh-CN" altLang="en-US" dirty="0"/>
              <a:t>）性能较差。</a:t>
            </a:r>
          </a:p>
        </p:txBody>
      </p:sp>
    </p:spTree>
    <p:extLst>
      <p:ext uri="{BB962C8B-B14F-4D97-AF65-F5344CB8AC3E}">
        <p14:creationId xmlns:p14="http://schemas.microsoft.com/office/powerpoint/2010/main" val="258053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677" y="0"/>
            <a:ext cx="11148646" cy="685799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三种减少填充率，即减少必须取样的像素，即隐藏</a:t>
            </a:r>
            <a:r>
              <a:rPr lang="en-US" altLang="zh-CN" dirty="0"/>
              <a:t>UI</a:t>
            </a:r>
            <a:r>
              <a:rPr lang="zh-CN" altLang="en-US" dirty="0"/>
              <a:t>的方法对比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enable/disable UI </a:t>
            </a:r>
            <a:r>
              <a:rPr lang="en-US" altLang="zh-CN" dirty="0" err="1"/>
              <a:t>GameObject</a:t>
            </a:r>
            <a:r>
              <a:rPr lang="zh-CN" altLang="en-US" dirty="0"/>
              <a:t>根节点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组件越多</a:t>
            </a:r>
            <a:r>
              <a:rPr lang="en-US" altLang="zh-CN" dirty="0" err="1"/>
              <a:t>SetActive</a:t>
            </a:r>
            <a:r>
              <a:rPr lang="zh-CN" altLang="en-US" dirty="0"/>
              <a:t>性能较差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会导致子</a:t>
            </a:r>
            <a:r>
              <a:rPr lang="en-US" altLang="zh-CN" dirty="0"/>
              <a:t>graphic</a:t>
            </a:r>
            <a:r>
              <a:rPr lang="zh-CN" altLang="en-US" dirty="0"/>
              <a:t>重新调用</a:t>
            </a:r>
            <a:r>
              <a:rPr lang="en-US" altLang="zh-CN" dirty="0" err="1"/>
              <a:t>CanvasUpdateRegistry</a:t>
            </a:r>
            <a:r>
              <a:rPr lang="zh-CN" altLang="en-US" dirty="0"/>
              <a:t>的</a:t>
            </a:r>
            <a:r>
              <a:rPr lang="en-US" altLang="zh-CN" dirty="0" err="1"/>
              <a:t>UnregisterGraphicForCanvas</a:t>
            </a:r>
            <a:r>
              <a:rPr lang="zh-CN" altLang="en-US" dirty="0"/>
              <a:t>注册或注销，因此会导致所有节点</a:t>
            </a:r>
            <a:r>
              <a:rPr lang="en-US" altLang="zh-CN" dirty="0"/>
              <a:t>Rebuild</a:t>
            </a:r>
            <a:r>
              <a:rPr lang="zh-CN" altLang="en-US" dirty="0"/>
              <a:t>（重建）和</a:t>
            </a:r>
            <a:r>
              <a:rPr lang="en-US" altLang="zh-CN" dirty="0" err="1"/>
              <a:t>rebatch</a:t>
            </a:r>
            <a:r>
              <a:rPr lang="zh-CN" altLang="en-US" dirty="0"/>
              <a:t>（批处理），</a:t>
            </a:r>
            <a:r>
              <a:rPr lang="en-US" altLang="zh-CN" dirty="0"/>
              <a:t>CPU</a:t>
            </a:r>
            <a:r>
              <a:rPr lang="zh-CN" altLang="en-US" dirty="0"/>
              <a:t>效率较差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enable/disable Canvas</a:t>
            </a:r>
            <a:r>
              <a:rPr lang="zh-CN" altLang="en-US" dirty="0"/>
              <a:t>组件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脚本不会被禁用，照常运行。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但是由于子</a:t>
            </a:r>
            <a:r>
              <a:rPr lang="en-US" altLang="zh-CN" dirty="0"/>
              <a:t>graphic</a:t>
            </a:r>
            <a:r>
              <a:rPr lang="zh-CN" altLang="en-US" dirty="0"/>
              <a:t>没有被标记为</a:t>
            </a:r>
            <a:r>
              <a:rPr lang="en-US" altLang="zh-CN" dirty="0"/>
              <a:t>dirty</a:t>
            </a:r>
            <a:r>
              <a:rPr lang="zh-CN" altLang="en-US" dirty="0"/>
              <a:t>，所以不会重新</a:t>
            </a:r>
            <a:r>
              <a:rPr lang="en-US" altLang="zh-CN" dirty="0"/>
              <a:t>rebuild</a:t>
            </a:r>
            <a:r>
              <a:rPr lang="zh-CN" altLang="en-US" dirty="0"/>
              <a:t>，</a:t>
            </a:r>
            <a:r>
              <a:rPr lang="en-US" altLang="zh-CN" dirty="0"/>
              <a:t>meshes</a:t>
            </a:r>
            <a:r>
              <a:rPr lang="zh-CN" altLang="en-US" dirty="0"/>
              <a:t>和批处理数据依然存留在内存中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缺点：</a:t>
            </a:r>
            <a:r>
              <a:rPr lang="en-US" altLang="zh-CN" dirty="0"/>
              <a:t>unity</a:t>
            </a:r>
            <a:r>
              <a:rPr lang="zh-CN" altLang="en-US" dirty="0"/>
              <a:t>做了未知操作，比如所有子节点被加入了</a:t>
            </a:r>
            <a:r>
              <a:rPr lang="en-US" altLang="zh-CN" dirty="0" err="1"/>
              <a:t>CanvasUpdateRegistry</a:t>
            </a:r>
            <a:r>
              <a:rPr lang="zh-CN" altLang="en-US" dirty="0"/>
              <a:t>中的</a:t>
            </a:r>
            <a:r>
              <a:rPr lang="en-US" altLang="zh-CN" dirty="0" err="1"/>
              <a:t>m_GraphicRebuildQueue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）通过设置</a:t>
            </a:r>
            <a:r>
              <a:rPr lang="en-US" altLang="zh-CN" dirty="0" err="1"/>
              <a:t>CanvasGroup</a:t>
            </a:r>
            <a:r>
              <a:rPr lang="en-US" altLang="zh-CN" dirty="0"/>
              <a:t> Alpha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来隐藏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脚本不会被禁用，照常运行。</a:t>
            </a:r>
            <a:endParaRPr lang="en-US" altLang="zh-CN" dirty="0"/>
          </a:p>
          <a:p>
            <a:r>
              <a:rPr lang="en-US" altLang="zh-CN" dirty="0"/>
              <a:t>	enable</a:t>
            </a:r>
            <a:r>
              <a:rPr lang="zh-CN" altLang="en-US" dirty="0"/>
              <a:t>和</a:t>
            </a:r>
            <a:r>
              <a:rPr lang="en-US" altLang="zh-CN" dirty="0"/>
              <a:t>disable</a:t>
            </a:r>
            <a:r>
              <a:rPr lang="zh-CN" altLang="en-US" dirty="0"/>
              <a:t>操作不会重新</a:t>
            </a:r>
            <a:r>
              <a:rPr lang="en-US" altLang="zh-CN" dirty="0"/>
              <a:t>Rebuild</a:t>
            </a:r>
            <a:r>
              <a:rPr lang="zh-CN" altLang="en-US" dirty="0"/>
              <a:t>、批处理。</a:t>
            </a:r>
            <a:endParaRPr lang="en-US" altLang="zh-CN" dirty="0"/>
          </a:p>
          <a:p>
            <a:r>
              <a:rPr lang="en-US" altLang="zh-CN" dirty="0"/>
              <a:t>	meshes</a:t>
            </a:r>
            <a:r>
              <a:rPr lang="zh-CN" altLang="en-US" dirty="0"/>
              <a:t>不会被绘制，但他们依然存留在内存中。批处理数据依然保留。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缺点：如果想通过子</a:t>
            </a:r>
            <a:r>
              <a:rPr lang="en-US" altLang="zh-CN" dirty="0"/>
              <a:t>canvas</a:t>
            </a:r>
            <a:r>
              <a:rPr lang="zh-CN" altLang="en-US" dirty="0"/>
              <a:t>使用</a:t>
            </a:r>
            <a:r>
              <a:rPr lang="en-US" altLang="zh-CN" dirty="0" err="1"/>
              <a:t>OverrideSorting</a:t>
            </a:r>
            <a:r>
              <a:rPr lang="zh-CN" altLang="en-US" dirty="0"/>
              <a:t>属性来显示</a:t>
            </a:r>
            <a:r>
              <a:rPr lang="en-US" altLang="zh-CN" dirty="0"/>
              <a:t>UI</a:t>
            </a:r>
            <a:r>
              <a:rPr lang="zh-CN" altLang="en-US" dirty="0"/>
              <a:t>，那么依然不会显示</a:t>
            </a: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669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m</a:t>
            </a:r>
            <a:r>
              <a:rPr lang="en-US" altLang="zh-CN" sz="2400" cap="none" dirty="0"/>
              <a:t>ask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en-US" altLang="zh-CN" sz="2400" cap="none" dirty="0"/>
              <a:t>ask2D</a:t>
            </a:r>
            <a:r>
              <a:rPr lang="zh-CN" altLang="en-US" sz="2400" dirty="0"/>
              <a:t>原理和区别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653" y="764931"/>
            <a:ext cx="11148646" cy="582050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ReckMask2D</a:t>
            </a:r>
            <a:r>
              <a:rPr lang="zh-CN" altLang="en-US" dirty="0"/>
              <a:t>原理：</a:t>
            </a:r>
            <a:endParaRPr lang="en-US" altLang="zh-CN" dirty="0"/>
          </a:p>
          <a:p>
            <a:r>
              <a:rPr lang="en-US" altLang="zh-CN" dirty="0"/>
              <a:t>1.ReckMask2D</a:t>
            </a:r>
            <a:r>
              <a:rPr lang="zh-CN" altLang="en-US" dirty="0"/>
              <a:t>初始化调用</a:t>
            </a:r>
            <a:r>
              <a:rPr lang="en-US" altLang="zh-CN" dirty="0" err="1"/>
              <a:t>ClipperRegistry.Register</a:t>
            </a:r>
            <a:r>
              <a:rPr lang="en-US" altLang="zh-CN" dirty="0"/>
              <a:t>(this);</a:t>
            </a:r>
            <a:r>
              <a:rPr lang="zh-CN" altLang="en-US" dirty="0"/>
              <a:t>进行注册</a:t>
            </a:r>
            <a:endParaRPr lang="en-US" altLang="zh-CN" dirty="0"/>
          </a:p>
          <a:p>
            <a:r>
              <a:rPr lang="en-US" altLang="zh-CN" dirty="0"/>
              <a:t>2.MaskableGraphic</a:t>
            </a:r>
            <a:r>
              <a:rPr lang="zh-CN" altLang="en-US" dirty="0"/>
              <a:t>初始化时会去父节点找</a:t>
            </a:r>
            <a:r>
              <a:rPr lang="en-US" altLang="zh-CN" dirty="0"/>
              <a:t>ReckMask2D</a:t>
            </a:r>
            <a:r>
              <a:rPr lang="zh-CN" altLang="en-US" dirty="0"/>
              <a:t>并注册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Rebuild</a:t>
            </a:r>
            <a:r>
              <a:rPr lang="zh-CN" altLang="en-US" dirty="0"/>
              <a:t>期间，会执行</a:t>
            </a:r>
            <a:r>
              <a:rPr lang="en-US" altLang="zh-CN" dirty="0" err="1"/>
              <a:t>ClipperRegistry.instance.Cull</a:t>
            </a:r>
            <a:r>
              <a:rPr lang="en-US" altLang="zh-CN" dirty="0"/>
              <a:t>()</a:t>
            </a:r>
            <a:r>
              <a:rPr lang="zh-CN" altLang="en-US" dirty="0"/>
              <a:t>方法调用注册者的</a:t>
            </a:r>
            <a:r>
              <a:rPr lang="en-US" altLang="zh-CN" dirty="0" err="1"/>
              <a:t>PerformClipping</a:t>
            </a:r>
            <a:r>
              <a:rPr lang="zh-CN" altLang="en-US" dirty="0"/>
              <a:t>方法（比如</a:t>
            </a:r>
            <a:r>
              <a:rPr lang="en-US" altLang="zh-CN" dirty="0"/>
              <a:t>RectMask2D</a:t>
            </a:r>
            <a:r>
              <a:rPr lang="zh-CN" altLang="en-US" dirty="0"/>
              <a:t>组件）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接着</a:t>
            </a:r>
            <a:r>
              <a:rPr lang="en-US" altLang="zh-CN" dirty="0"/>
              <a:t>ReckMask2D</a:t>
            </a:r>
            <a:r>
              <a:rPr lang="zh-CN" altLang="en-US" dirty="0"/>
              <a:t>遍历继承自</a:t>
            </a:r>
            <a:r>
              <a:rPr lang="en-US" altLang="zh-CN" dirty="0" err="1"/>
              <a:t>MaskableGraphic</a:t>
            </a:r>
            <a:r>
              <a:rPr lang="zh-CN" altLang="en-US" dirty="0"/>
              <a:t>的注册者，并调用其</a:t>
            </a:r>
            <a:r>
              <a:rPr lang="en-US" altLang="zh-CN" dirty="0"/>
              <a:t>Cull</a:t>
            </a:r>
            <a:r>
              <a:rPr lang="zh-CN" altLang="en-US" dirty="0"/>
              <a:t>和</a:t>
            </a:r>
            <a:r>
              <a:rPr lang="en-US" altLang="zh-CN" dirty="0" err="1"/>
              <a:t>SetClipRect</a:t>
            </a:r>
            <a:r>
              <a:rPr lang="zh-CN" altLang="en-US" dirty="0"/>
              <a:t>方法，进而通知对应的</a:t>
            </a:r>
            <a:r>
              <a:rPr lang="en-US" altLang="zh-CN" dirty="0" err="1"/>
              <a:t>canvasRenderer</a:t>
            </a:r>
            <a:r>
              <a:rPr lang="zh-CN" altLang="en-US" dirty="0"/>
              <a:t>，并将裁剪信息传给</a:t>
            </a:r>
            <a:r>
              <a:rPr lang="en-US" altLang="zh-CN" dirty="0"/>
              <a:t>UI Shader</a:t>
            </a:r>
            <a:r>
              <a:rPr lang="zh-CN" altLang="en-US" dirty="0"/>
              <a:t>里的</a:t>
            </a:r>
            <a:r>
              <a:rPr lang="en-US" altLang="zh-CN" dirty="0"/>
              <a:t>_</a:t>
            </a:r>
            <a:r>
              <a:rPr lang="en-US" altLang="zh-CN" dirty="0" err="1"/>
              <a:t>ClipRect</a:t>
            </a:r>
            <a:r>
              <a:rPr lang="zh-CN" altLang="en-US" dirty="0"/>
              <a:t>，从而实现裁剪</a:t>
            </a:r>
            <a:endParaRPr lang="en-US" altLang="zh-CN" dirty="0"/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/>
              <a:t>Mask</a:t>
            </a:r>
            <a:r>
              <a:rPr lang="zh-CN" altLang="en-US" dirty="0"/>
              <a:t>原理：</a:t>
            </a:r>
            <a:endParaRPr lang="en-US" altLang="zh-CN" dirty="0"/>
          </a:p>
          <a:p>
            <a:r>
              <a:rPr lang="en-US" altLang="zh-CN" dirty="0"/>
              <a:t>Mask</a:t>
            </a:r>
            <a:r>
              <a:rPr lang="zh-CN" altLang="en-US" dirty="0"/>
              <a:t>实现了</a:t>
            </a:r>
            <a:r>
              <a:rPr lang="en-US" altLang="zh-CN" dirty="0" err="1"/>
              <a:t>IMaterialModifier</a:t>
            </a:r>
            <a:r>
              <a:rPr lang="zh-CN" altLang="en-US" dirty="0"/>
              <a:t>接口，替换材质，将模板值改为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接着</a:t>
            </a:r>
            <a:r>
              <a:rPr lang="en-US" altLang="zh-CN" dirty="0" err="1"/>
              <a:t>MaskableGraphic</a:t>
            </a:r>
            <a:r>
              <a:rPr lang="zh-CN" altLang="en-US" dirty="0"/>
              <a:t>在</a:t>
            </a:r>
            <a:r>
              <a:rPr lang="en-US" altLang="zh-CN" dirty="0" err="1"/>
              <a:t>IMaterialModifier</a:t>
            </a:r>
            <a:r>
              <a:rPr lang="zh-CN" altLang="en-US" dirty="0"/>
              <a:t>接口中，如果判断到父节点有</a:t>
            </a:r>
            <a:r>
              <a:rPr lang="en-US" altLang="zh-CN" dirty="0"/>
              <a:t>Mask</a:t>
            </a:r>
            <a:r>
              <a:rPr lang="zh-CN" altLang="en-US" dirty="0"/>
              <a:t>，便替换材质，这个材质通过判断模板值是否为</a:t>
            </a:r>
            <a:r>
              <a:rPr lang="en-US" altLang="zh-CN" dirty="0"/>
              <a:t>1</a:t>
            </a:r>
            <a:r>
              <a:rPr lang="zh-CN" altLang="en-US" dirty="0"/>
              <a:t>来渲染</a:t>
            </a:r>
            <a:endParaRPr lang="en-US" altLang="zh-CN" dirty="0"/>
          </a:p>
          <a:p>
            <a:r>
              <a:rPr lang="zh-CN" altLang="en-US" dirty="0"/>
              <a:t>子节点的渲染完后，耗费一</a:t>
            </a:r>
            <a:r>
              <a:rPr lang="en-US" altLang="zh-CN" dirty="0" err="1"/>
              <a:t>DrawCall</a:t>
            </a:r>
            <a:r>
              <a:rPr lang="zh-CN" altLang="en-US" dirty="0"/>
              <a:t>还原模板值（通过设置</a:t>
            </a:r>
            <a:r>
              <a:rPr lang="en-US" altLang="zh-CN" dirty="0" err="1"/>
              <a:t>canvasRenderer</a:t>
            </a:r>
            <a:r>
              <a:rPr lang="en-US" altLang="zh-CN" dirty="0"/>
              <a:t>. </a:t>
            </a:r>
            <a:r>
              <a:rPr lang="en-US" altLang="zh-CN" dirty="0" err="1"/>
              <a:t>popMaterialCount</a:t>
            </a:r>
            <a:r>
              <a:rPr lang="zh-CN" altLang="en-US" dirty="0"/>
              <a:t>变量，</a:t>
            </a:r>
            <a:r>
              <a:rPr lang="en-US" altLang="zh-CN" dirty="0"/>
              <a:t> </a:t>
            </a:r>
            <a:r>
              <a:rPr lang="en-US" altLang="zh-CN" dirty="0" err="1"/>
              <a:t>canvasRenderer.SetPopMaterial</a:t>
            </a:r>
            <a:r>
              <a:rPr lang="en-US" altLang="zh-CN" dirty="0"/>
              <a:t>()</a:t>
            </a:r>
            <a:r>
              <a:rPr lang="zh-CN" altLang="en-US" dirty="0"/>
              <a:t>方法提前设置好）</a:t>
            </a:r>
            <a:endParaRPr lang="en-US" altLang="zh-CN" dirty="0"/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84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区别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148646" cy="5820507"/>
          </a:xfrm>
        </p:spPr>
        <p:txBody>
          <a:bodyPr/>
          <a:lstStyle/>
          <a:p>
            <a:r>
              <a:rPr lang="en-US" altLang="zh-CN" dirty="0"/>
              <a:t>1.</a:t>
            </a:r>
          </a:p>
          <a:p>
            <a:r>
              <a:rPr lang="en-US" altLang="zh-CN" dirty="0"/>
              <a:t>Mask</a:t>
            </a:r>
            <a:r>
              <a:rPr lang="zh-CN" altLang="en-US" dirty="0"/>
              <a:t>可处理不规则图形遮罩效果</a:t>
            </a:r>
          </a:p>
          <a:p>
            <a:r>
              <a:rPr lang="en-US" altLang="zh-CN" dirty="0"/>
              <a:t>RectMask2D</a:t>
            </a:r>
            <a:r>
              <a:rPr lang="zh-CN" altLang="en-US" dirty="0"/>
              <a:t>只能做矩形遮罩</a:t>
            </a:r>
          </a:p>
          <a:p>
            <a:endParaRPr lang="zh-CN" altLang="en-US" dirty="0"/>
          </a:p>
          <a:p>
            <a:r>
              <a:rPr lang="en-US" altLang="zh-CN" dirty="0"/>
              <a:t>2.</a:t>
            </a:r>
          </a:p>
          <a:p>
            <a:r>
              <a:rPr lang="en-US" altLang="zh-CN" dirty="0"/>
              <a:t>Mask</a:t>
            </a:r>
            <a:r>
              <a:rPr lang="zh-CN" altLang="en-US" dirty="0"/>
              <a:t>和</a:t>
            </a:r>
            <a:r>
              <a:rPr lang="en-US" altLang="zh-CN" dirty="0"/>
              <a:t>RectMask2D</a:t>
            </a:r>
            <a:r>
              <a:rPr lang="zh-CN" altLang="en-US" dirty="0"/>
              <a:t>内部都可以合批。</a:t>
            </a:r>
            <a:endParaRPr lang="en-US" altLang="zh-CN" dirty="0"/>
          </a:p>
          <a:p>
            <a:r>
              <a:rPr lang="en-US" altLang="zh-CN" dirty="0"/>
              <a:t>Mask</a:t>
            </a:r>
            <a:r>
              <a:rPr lang="zh-CN" altLang="en-US" dirty="0"/>
              <a:t>会新增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 dirty="0"/>
              <a:t>Batches</a:t>
            </a:r>
            <a:r>
              <a:rPr lang="zh-CN" altLang="en-US" dirty="0"/>
              <a:t>。内部和外部不能进行合批。多个</a:t>
            </a:r>
            <a:r>
              <a:rPr lang="en-US" altLang="zh-CN" dirty="0"/>
              <a:t>Mask</a:t>
            </a:r>
            <a:r>
              <a:rPr lang="zh-CN" altLang="en-US" dirty="0"/>
              <a:t>如果满足合批条件可以合批。</a:t>
            </a:r>
          </a:p>
          <a:p>
            <a:r>
              <a:rPr lang="en-US" altLang="zh-CN" dirty="0"/>
              <a:t>RectMask2D</a:t>
            </a:r>
            <a:r>
              <a:rPr lang="zh-CN" altLang="en-US" dirty="0"/>
              <a:t>没有额外</a:t>
            </a:r>
            <a:r>
              <a:rPr lang="en-US" altLang="zh-CN" dirty="0"/>
              <a:t>Batches </a:t>
            </a:r>
            <a:r>
              <a:rPr lang="zh-CN" altLang="en-US" dirty="0"/>
              <a:t>，但只能内部合批</a:t>
            </a:r>
          </a:p>
          <a:p>
            <a:endParaRPr lang="en-US" altLang="zh-CN" dirty="0"/>
          </a:p>
          <a:p>
            <a:r>
              <a:rPr lang="zh-CN" altLang="en-US" dirty="0"/>
              <a:t>（演示）</a:t>
            </a:r>
          </a:p>
        </p:txBody>
      </p:sp>
    </p:spTree>
    <p:extLst>
      <p:ext uri="{BB962C8B-B14F-4D97-AF65-F5344CB8AC3E}">
        <p14:creationId xmlns:p14="http://schemas.microsoft.com/office/powerpoint/2010/main" val="88274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56" y="157963"/>
            <a:ext cx="8001000" cy="4135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其他细节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07DE4DD-D4A1-4252-90E5-FA04A497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" y="764931"/>
            <a:ext cx="11148646" cy="5820507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不要频繁调用</a:t>
            </a:r>
            <a:r>
              <a:rPr lang="en-US" altLang="zh-CN" dirty="0"/>
              <a:t>Text</a:t>
            </a:r>
            <a:r>
              <a:rPr lang="zh-CN" altLang="en-US" dirty="0"/>
              <a:t>的</a:t>
            </a:r>
            <a:r>
              <a:rPr lang="en-US" altLang="zh-CN" dirty="0" err="1"/>
              <a:t>SetActive</a:t>
            </a:r>
            <a:r>
              <a:rPr lang="zh-CN" altLang="en-US" dirty="0"/>
              <a:t>，会重新计算需要显示的</a:t>
            </a:r>
            <a:r>
              <a:rPr lang="en-US" altLang="zh-CN" dirty="0"/>
              <a:t>text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源码分析，为什么</a:t>
            </a:r>
            <a:r>
              <a:rPr lang="en-US" altLang="zh-CN" dirty="0" err="1"/>
              <a:t>ScrollerView</a:t>
            </a:r>
            <a:r>
              <a:rPr lang="zh-CN" altLang="en-US" dirty="0"/>
              <a:t>里面拖动</a:t>
            </a:r>
            <a:r>
              <a:rPr lang="en-US" altLang="zh-CN" dirty="0"/>
              <a:t>Button</a:t>
            </a:r>
            <a:r>
              <a:rPr lang="zh-CN" altLang="en-US" dirty="0"/>
              <a:t>，能带动</a:t>
            </a:r>
            <a:r>
              <a:rPr lang="en-US" altLang="zh-CN" dirty="0" err="1"/>
              <a:t>ScrollerView</a:t>
            </a:r>
            <a:r>
              <a:rPr lang="zh-CN" altLang="en-US" dirty="0"/>
              <a:t>滑动，如何解决</a:t>
            </a:r>
            <a:r>
              <a:rPr lang="en-US" altLang="zh-CN" dirty="0" err="1"/>
              <a:t>ScrollerView</a:t>
            </a:r>
            <a:r>
              <a:rPr lang="zh-CN" altLang="en-US" dirty="0"/>
              <a:t>嵌套</a:t>
            </a:r>
          </a:p>
        </p:txBody>
      </p:sp>
    </p:spTree>
    <p:extLst>
      <p:ext uri="{BB962C8B-B14F-4D97-AF65-F5344CB8AC3E}">
        <p14:creationId xmlns:p14="http://schemas.microsoft.com/office/powerpoint/2010/main" val="104520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D096-06B2-4962-94D9-F9C58375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948" y="2367726"/>
            <a:ext cx="8001000" cy="1454045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5818731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573</TotalTime>
  <Words>846</Words>
  <Application>Microsoft Office PowerPoint</Application>
  <PresentationFormat>宽屏</PresentationFormat>
  <Paragraphs>81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新宋体</vt:lpstr>
      <vt:lpstr>Calibri</vt:lpstr>
      <vt:lpstr>Calibri Light</vt:lpstr>
      <vt:lpstr>Century Gothic</vt:lpstr>
      <vt:lpstr>Wingdings 2</vt:lpstr>
      <vt:lpstr>Wingdings 3</vt:lpstr>
      <vt:lpstr>HDOfficeLightV0</vt:lpstr>
      <vt:lpstr>切片</vt:lpstr>
      <vt:lpstr>UGUI优化</vt:lpstr>
      <vt:lpstr>Canva优化</vt:lpstr>
      <vt:lpstr>批处理大概流程</vt:lpstr>
      <vt:lpstr>UI渲染原理，填充率优化，防止OverDraw</vt:lpstr>
      <vt:lpstr>PowerPoint 演示文稿</vt:lpstr>
      <vt:lpstr>mask和mask2D原理和区别</vt:lpstr>
      <vt:lpstr>区别</vt:lpstr>
      <vt:lpstr>其他细节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UGUI原理和优化</dc:title>
  <dc:creator>paradise sacred</dc:creator>
  <cp:lastModifiedBy>paradise sacred</cp:lastModifiedBy>
  <cp:revision>291</cp:revision>
  <dcterms:created xsi:type="dcterms:W3CDTF">2021-05-07T11:55:03Z</dcterms:created>
  <dcterms:modified xsi:type="dcterms:W3CDTF">2021-11-09T09:48:26Z</dcterms:modified>
</cp:coreProperties>
</file>