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-4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F88C3B-3C2E-4C2B-AA48-D088F719477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66178-3C52-4AC8-B7CC-973D8C5D2EE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BD884-F956-41E1-8065-39E8B4A9DFF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9A959-5B4E-4A25-90C3-1BD2C4AB4D60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A44A6-DEE6-4A92-A231-5643315F90A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558A6-DFF1-4F56-8F8D-6CA1B96BA0A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6FBFA-03CC-4DDD-B59E-3A98B3AAA11B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D0E09-C0E5-46B9-8594-3A2243143FF6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D4BEB-FFD5-4991-A6B1-3D4A4C943BC3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D6515-A0E2-4363-BF2D-7DF8C31F317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FE6EA-82F5-41FC-A883-50C7EE1AF030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1"/>
            <a:ext cx="10668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752600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812800" y="1566864"/>
            <a:ext cx="10610851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2C4199-856E-4100-A101-91A8BB0C71C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 smtClean="0"/>
              <a:t>基于</a:t>
            </a:r>
            <a:r>
              <a:rPr lang="en-US" altLang="zh-CN" dirty="0" smtClean="0"/>
              <a:t>b/s</a:t>
            </a:r>
            <a:r>
              <a:rPr lang="zh-CN" altLang="en-US" dirty="0" smtClean="0"/>
              <a:t>的酒店管理控制系统</a:t>
            </a:r>
            <a:endParaRPr lang="zh-CN" alt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88534" y="4241800"/>
            <a:ext cx="9245600" cy="2286000"/>
          </a:xfrm>
        </p:spPr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学生姓名：侯向荣</a:t>
            </a:r>
            <a:r>
              <a:rPr lang="en-US" altLang="zh-CN" dirty="0" smtClean="0"/>
              <a:t>   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班级：</a:t>
            </a:r>
            <a:r>
              <a:rPr lang="en-US" altLang="zh-CN" dirty="0" smtClean="0"/>
              <a:t>7</a:t>
            </a:r>
            <a:r>
              <a:rPr lang="zh-CN" altLang="en-US" dirty="0" smtClean="0"/>
              <a:t>班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需求分析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用例图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altLang="zh-CN" dirty="0" smtClean="0"/>
              <a:t>E-R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表设计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酒店管理系统基本需求应包括登陆，客房管理，员工管理退出和等功能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该系统的最终用户有两种类型：一是顾客，二是酒店管理人员。顾客只在酒店的网站有</a:t>
            </a:r>
            <a:r>
              <a:rPr lang="zh-CN" altLang="en-US" dirty="0">
                <a:sym typeface="+mn-ea"/>
              </a:rPr>
              <a:t>部分</a:t>
            </a:r>
            <a:r>
              <a:rPr lang="zh-CN" altLang="en-US" dirty="0"/>
              <a:t>权限，可以预定酒店房间，对酒店进行评价等。酒店管理人员可按职位有不同的权限，即经理，客</a:t>
            </a:r>
            <a:r>
              <a:rPr lang="zh-CN" altLang="en-US" dirty="0" smtClean="0"/>
              <a:t>房</a:t>
            </a:r>
            <a:r>
              <a:rPr lang="zh-CN" altLang="en-US" dirty="0"/>
              <a:t>管理员各自有不同的权限。系统需对用户登录进行管理。使用各功能模块时，系统应验证用户身份的有效性，否则要求用户登录。另外，允许用户对自己的密码进行修改。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用例图</a:t>
            </a:r>
            <a:endParaRPr lang="zh-CN" altLang="en-US" dirty="0"/>
          </a:p>
        </p:txBody>
      </p:sp>
      <p:pic>
        <p:nvPicPr>
          <p:cNvPr id="3" name="图片 2" descr="QQ截图201609090658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6815" y="27940"/>
            <a:ext cx="7621905" cy="6438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E-R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pic>
        <p:nvPicPr>
          <p:cNvPr id="4" name="图片 3" descr="QQ截图201609090727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2980" y="149860"/>
            <a:ext cx="7678420" cy="6558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表设计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 sz="2400"/>
              <a:t>员工信息表</a:t>
            </a:r>
            <a:r>
              <a:rPr lang="en-US" altLang="zh-CN" sz="2400"/>
              <a:t>(staff):sname(</a:t>
            </a:r>
            <a:r>
              <a:rPr lang="zh-CN" altLang="en-US" sz="2400"/>
              <a:t>姓名</a:t>
            </a:r>
            <a:r>
              <a:rPr lang="en-US" altLang="zh-CN" sz="2400"/>
              <a:t>)</a:t>
            </a:r>
            <a:r>
              <a:rPr lang="zh-CN" altLang="en-US" sz="2400"/>
              <a:t>、</a:t>
            </a:r>
            <a:r>
              <a:rPr lang="en-US" altLang="zh-CN" sz="2400"/>
              <a:t>sid(</a:t>
            </a:r>
            <a:r>
              <a:rPr lang="zh-CN" altLang="en-US" sz="2400">
                <a:sym typeface="+mn-ea"/>
              </a:rPr>
              <a:t>编号</a:t>
            </a:r>
            <a:r>
              <a:rPr lang="en-US" altLang="zh-CN" sz="2400"/>
              <a:t>)</a:t>
            </a:r>
            <a:r>
              <a:rPr lang="zh-CN" altLang="en-US" sz="2400"/>
              <a:t>、</a:t>
            </a:r>
            <a:r>
              <a:rPr lang="en-US" altLang="zh-CN" sz="2400"/>
              <a:t>age(</a:t>
            </a:r>
            <a:r>
              <a:rPr lang="zh-CN" altLang="en-US" sz="2400"/>
              <a:t>年龄</a:t>
            </a:r>
            <a:r>
              <a:rPr lang="en-US" altLang="zh-CN" sz="2400"/>
              <a:t>)</a:t>
            </a:r>
            <a:r>
              <a:rPr lang="zh-CN" altLang="en-US" sz="2400"/>
              <a:t>、</a:t>
            </a:r>
            <a:r>
              <a:rPr lang="en-US" altLang="zh-CN" sz="2400"/>
              <a:t>gender(</a:t>
            </a:r>
            <a:r>
              <a:rPr lang="zh-CN" altLang="en-US" sz="2400">
                <a:sym typeface="+mn-ea"/>
              </a:rPr>
              <a:t>性别</a:t>
            </a:r>
            <a:r>
              <a:rPr lang="en-US" altLang="zh-CN" sz="2400"/>
              <a:t>)</a:t>
            </a:r>
            <a:r>
              <a:rPr lang="zh-CN" altLang="en-US" sz="2400"/>
              <a:t>、</a:t>
            </a:r>
            <a:r>
              <a:rPr lang="en-US" altLang="zh-CN" sz="2400"/>
              <a:t>tel(</a:t>
            </a:r>
            <a:r>
              <a:rPr lang="zh-CN" altLang="en-US" sz="2400"/>
              <a:t>电话</a:t>
            </a:r>
            <a:r>
              <a:rPr lang="en-US" altLang="zh-CN" sz="2400"/>
              <a:t>)</a:t>
            </a:r>
            <a:r>
              <a:rPr lang="zh-CN" altLang="en-US" sz="2400"/>
              <a:t>、</a:t>
            </a:r>
            <a:r>
              <a:rPr lang="en-US" altLang="zh-CN" sz="2400"/>
              <a:t>address(</a:t>
            </a:r>
            <a:r>
              <a:rPr lang="zh-CN" altLang="en-US" sz="2400"/>
              <a:t>住址</a:t>
            </a:r>
            <a:r>
              <a:rPr lang="en-US" altLang="zh-CN" sz="2400"/>
              <a:t>)</a:t>
            </a:r>
            <a:endParaRPr lang="en-US" altLang="zh-CN" sz="2400"/>
          </a:p>
          <a:p>
            <a:r>
              <a:rPr lang="zh-CN" altLang="en-US" sz="2400"/>
              <a:t>管理表</a:t>
            </a:r>
            <a:r>
              <a:rPr lang="en-US" altLang="zh-CN" sz="2400"/>
              <a:t>(manage):sid(</a:t>
            </a:r>
            <a:r>
              <a:rPr lang="zh-CN" altLang="en-US" sz="2400"/>
              <a:t>员工编号</a:t>
            </a:r>
            <a:r>
              <a:rPr lang="en-US" altLang="zh-CN" sz="2400"/>
              <a:t>)</a:t>
            </a:r>
            <a:r>
              <a:rPr lang="zh-CN" altLang="en-US" sz="2400"/>
              <a:t>、</a:t>
            </a:r>
            <a:r>
              <a:rPr lang="en-US" altLang="zh-CN" sz="2400"/>
              <a:t>mid(</a:t>
            </a:r>
            <a:r>
              <a:rPr lang="zh-CN" altLang="en-US" sz="2400"/>
              <a:t>经理的员工</a:t>
            </a:r>
            <a:r>
              <a:rPr lang="zh-CN" altLang="en-US" sz="2400"/>
              <a:t>编号</a:t>
            </a:r>
            <a:r>
              <a:rPr lang="en-US" altLang="zh-CN" sz="2400"/>
              <a:t>)</a:t>
            </a:r>
            <a:endParaRPr lang="en-US" altLang="zh-CN" sz="2400"/>
          </a:p>
          <a:p>
            <a:r>
              <a:rPr lang="zh-CN" altLang="en-US" sz="2400"/>
              <a:t>客房信息表</a:t>
            </a:r>
            <a:r>
              <a:rPr lang="en-US" altLang="zh-CN" sz="2400"/>
              <a:t>(room):rid(</a:t>
            </a:r>
            <a:r>
              <a:rPr lang="zh-CN" altLang="en-US" sz="2400"/>
              <a:t>房间号</a:t>
            </a:r>
            <a:r>
              <a:rPr lang="en-US" altLang="zh-CN" sz="2400"/>
              <a:t>)</a:t>
            </a:r>
            <a:r>
              <a:rPr lang="zh-CN" altLang="en-US" sz="2400"/>
              <a:t>、</a:t>
            </a:r>
            <a:r>
              <a:rPr lang="en-US" altLang="zh-CN" sz="2400"/>
              <a:t>style(</a:t>
            </a:r>
            <a:r>
              <a:rPr lang="zh-CN" altLang="en-US" sz="2400"/>
              <a:t>房间类型</a:t>
            </a:r>
            <a:r>
              <a:rPr lang="en-US" altLang="zh-CN" sz="2400"/>
              <a:t>)</a:t>
            </a:r>
            <a:r>
              <a:rPr lang="zh-CN" altLang="en-US" sz="2400"/>
              <a:t>、</a:t>
            </a:r>
            <a:r>
              <a:rPr lang="en-US" altLang="zh-CN" sz="2400"/>
              <a:t>price(</a:t>
            </a:r>
            <a:r>
              <a:rPr lang="zh-CN" altLang="en-US" sz="2400"/>
              <a:t>价格</a:t>
            </a:r>
            <a:r>
              <a:rPr lang="en-US" altLang="zh-CN" sz="2400"/>
              <a:t>)</a:t>
            </a:r>
            <a:r>
              <a:rPr lang="zh-CN" altLang="en-US" sz="2400"/>
              <a:t>、</a:t>
            </a:r>
            <a:r>
              <a:rPr lang="en-US" altLang="zh-CN" sz="2400"/>
              <a:t>state(</a:t>
            </a:r>
            <a:r>
              <a:rPr lang="zh-CN" altLang="en-US" sz="2400"/>
              <a:t>入住情况</a:t>
            </a:r>
            <a:r>
              <a:rPr lang="en-US" altLang="zh-CN" sz="2400"/>
              <a:t>)</a:t>
            </a:r>
            <a:endParaRPr lang="en-US" altLang="zh-CN" sz="2400"/>
          </a:p>
          <a:p>
            <a:r>
              <a:rPr lang="zh-CN" altLang="en-US" sz="2400"/>
              <a:t>客户信息表</a:t>
            </a:r>
            <a:r>
              <a:rPr lang="en-US" altLang="zh-CN" sz="2400"/>
              <a:t>(customer):cid(</a:t>
            </a:r>
            <a:r>
              <a:rPr lang="zh-CN" altLang="en-US" sz="2400"/>
              <a:t>客户编号</a:t>
            </a:r>
            <a:r>
              <a:rPr lang="en-US" altLang="zh-CN" sz="2400"/>
              <a:t>)</a:t>
            </a:r>
            <a:r>
              <a:rPr lang="zh-CN" altLang="en-US" sz="2400"/>
              <a:t>、</a:t>
            </a:r>
            <a:r>
              <a:rPr lang="en-US" altLang="zh-CN" sz="2400"/>
              <a:t>cname(</a:t>
            </a:r>
            <a:r>
              <a:rPr lang="zh-CN" altLang="en-US" sz="2400"/>
              <a:t>客户名</a:t>
            </a:r>
            <a:r>
              <a:rPr lang="en-US" altLang="zh-CN" sz="2400"/>
              <a:t>)</a:t>
            </a:r>
            <a:r>
              <a:rPr lang="zh-CN" altLang="en-US" sz="2400"/>
              <a:t>、</a:t>
            </a:r>
            <a:r>
              <a:rPr lang="en-US" altLang="zh-CN" sz="2400"/>
              <a:t>cidnum(</a:t>
            </a:r>
            <a:r>
              <a:rPr lang="zh-CN" altLang="en-US" sz="2400"/>
              <a:t>客户身份证号</a:t>
            </a:r>
            <a:r>
              <a:rPr lang="en-US" altLang="zh-CN" sz="2400"/>
              <a:t>)</a:t>
            </a:r>
            <a:r>
              <a:rPr lang="zh-CN" altLang="en-US" sz="2400"/>
              <a:t>、</a:t>
            </a:r>
            <a:r>
              <a:rPr lang="en-US" altLang="zh-CN" sz="2400"/>
              <a:t>ctel(</a:t>
            </a:r>
            <a:r>
              <a:rPr lang="zh-CN" altLang="en-US" sz="2400"/>
              <a:t>客户联系方式</a:t>
            </a:r>
            <a:r>
              <a:rPr lang="en-US" altLang="zh-CN" sz="2400"/>
              <a:t>)</a:t>
            </a:r>
            <a:endParaRPr lang="en-US" altLang="zh-CN" sz="2400"/>
          </a:p>
          <a:p>
            <a:r>
              <a:rPr lang="zh-CN" altLang="en-US" sz="2400"/>
              <a:t>员工服务表</a:t>
            </a:r>
            <a:r>
              <a:rPr lang="en-US" altLang="zh-CN" sz="2400"/>
              <a:t>(sercive):sid(</a:t>
            </a:r>
            <a:r>
              <a:rPr lang="zh-CN" altLang="en-US" sz="2400"/>
              <a:t>员工编号</a:t>
            </a:r>
            <a:r>
              <a:rPr lang="en-US" altLang="zh-CN" sz="2400"/>
              <a:t>)rid(</a:t>
            </a:r>
            <a:r>
              <a:rPr lang="zh-CN" altLang="en-US" sz="2400"/>
              <a:t>房间编号</a:t>
            </a:r>
            <a:r>
              <a:rPr lang="en-US" altLang="zh-CN" sz="2400"/>
              <a:t>)</a:t>
            </a:r>
            <a:endParaRPr lang="en-US" altLang="zh-CN" sz="2400"/>
          </a:p>
          <a:p>
            <a:r>
              <a:rPr lang="zh-CN" altLang="en-US" sz="2400"/>
              <a:t>入住登记表</a:t>
            </a:r>
            <a:r>
              <a:rPr lang="en-US" altLang="zh-CN" sz="2400"/>
              <a:t>(register):cid(</a:t>
            </a:r>
            <a:r>
              <a:rPr lang="zh-CN" altLang="en-US" sz="2400"/>
              <a:t>客户编号</a:t>
            </a:r>
            <a:r>
              <a:rPr lang="en-US" altLang="zh-CN" sz="2400"/>
              <a:t>)rid(</a:t>
            </a:r>
            <a:r>
              <a:rPr lang="zh-CN" altLang="en-US" sz="2400"/>
              <a:t>房间号</a:t>
            </a:r>
            <a:r>
              <a:rPr lang="en-US" altLang="zh-CN" sz="2400"/>
              <a:t>)register_time(</a:t>
            </a:r>
            <a:r>
              <a:rPr lang="zh-CN" altLang="en-US" sz="2400"/>
              <a:t>入住</a:t>
            </a:r>
            <a:r>
              <a:rPr lang="zh-CN" altLang="en-US" sz="2400"/>
              <a:t>时间</a:t>
            </a:r>
            <a:r>
              <a:rPr lang="en-US" altLang="zh-CN" sz="2400"/>
              <a:t>)</a:t>
            </a:r>
            <a:endParaRPr lang="en-US" altLang="zh-CN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</Words>
  <Application>WPS 演示</Application>
  <PresentationFormat>自定义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Times New Roman</vt:lpstr>
      <vt:lpstr>Verdana</vt:lpstr>
      <vt:lpstr>微软雅黑</vt:lpstr>
      <vt:lpstr>Calibri</vt:lpstr>
      <vt:lpstr>Calibri Light</vt:lpstr>
      <vt:lpstr>Office 主题</vt:lpstr>
      <vt:lpstr>Profile</vt:lpstr>
      <vt:lpstr>基于b/s的酒店管理控制系统</vt:lpstr>
      <vt:lpstr>目录</vt:lpstr>
      <vt:lpstr>需求分析</vt:lpstr>
      <vt:lpstr>用例图</vt:lpstr>
      <vt:lpstr>E-R图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基于b/s的酒店管理控制系统</dc:title>
  <dc:creator/>
  <cp:lastModifiedBy>侯向荣</cp:lastModifiedBy>
  <cp:revision>7</cp:revision>
  <dcterms:created xsi:type="dcterms:W3CDTF">2015-05-05T08:02:00Z</dcterms:created>
  <dcterms:modified xsi:type="dcterms:W3CDTF">2016-09-09T07:31:28Z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