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3"/>
  </p:notesMasterIdLst>
  <p:sldIdLst>
    <p:sldId id="257" r:id="rId2"/>
    <p:sldId id="305" r:id="rId3"/>
    <p:sldId id="274" r:id="rId4"/>
    <p:sldId id="289" r:id="rId5"/>
    <p:sldId id="313" r:id="rId6"/>
    <p:sldId id="290" r:id="rId7"/>
    <p:sldId id="291" r:id="rId8"/>
    <p:sldId id="314" r:id="rId9"/>
    <p:sldId id="315" r:id="rId10"/>
    <p:sldId id="316" r:id="rId11"/>
    <p:sldId id="31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6512" autoAdjust="0"/>
  </p:normalViewPr>
  <p:slideViewPr>
    <p:cSldViewPr snapToGrid="0">
      <p:cViewPr varScale="1">
        <p:scale>
          <a:sx n="100" d="100"/>
          <a:sy n="100" d="100"/>
        </p:scale>
        <p:origin x="9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6A8C3-8392-4BC1-B99F-0D6991348B0F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DFCAE-C707-4D57-8D9E-8616E654C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0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that class names can be anything. Change “error” to anything else and it will still work the same.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88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https://codepen.io/jmaxwell/pen/LJYNBK?editors=1100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17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https://codepen.io/jmaxwell/pen/WgNxxz?editors=1100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57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https://codepen.io/jmaxwell/pen/JzpWNJ?editors=1100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9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87085" y="-43542"/>
            <a:ext cx="3287485" cy="6923315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3222" y="2399071"/>
            <a:ext cx="8227636" cy="194338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67" b="1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513221" y="4511785"/>
            <a:ext cx="8227636" cy="78782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3200" b="0" i="1">
                <a:solidFill>
                  <a:schemeClr val="accent2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380" y="5910404"/>
            <a:ext cx="1505477" cy="5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90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10422730" y="-21578"/>
            <a:ext cx="1769271" cy="68944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8367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121917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828754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2438339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667">
                <a:solidFill>
                  <a:schemeClr val="accent4"/>
                </a:solidFill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4"/>
                </a:solidFill>
              </a:defRPr>
            </a:lvl4pPr>
            <a:lvl5pPr>
              <a:defRPr sz="2133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899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4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1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8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5E12-641C-4696-BA65-B86205845F6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0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jmaxwell/pen/JzpWNJ?editors=110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flukeout.github.io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jmaxwell/pen/LJYNBK?editors=110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jmaxwell/pen/WgNxxz?editors=110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93558" y="2060404"/>
            <a:ext cx="9347301" cy="2506623"/>
          </a:xfrm>
        </p:spPr>
        <p:txBody>
          <a:bodyPr/>
          <a:lstStyle/>
          <a:p>
            <a:r>
              <a:rPr lang="en-US" dirty="0" err="1" smtClean="0"/>
              <a:t>Hy</a:t>
            </a:r>
            <a:r>
              <a:rPr lang="en-US" dirty="0" smtClean="0"/>
              <a:t>-Tech Club: Web 101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6752" y="3779207"/>
            <a:ext cx="8424107" cy="787820"/>
          </a:xfrm>
        </p:spPr>
        <p:txBody>
          <a:bodyPr/>
          <a:lstStyle/>
          <a:p>
            <a:r>
              <a:rPr lang="en-US" dirty="0" smtClean="0"/>
              <a:t>More CSS Selectors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2840502" y="2506297"/>
            <a:ext cx="5283590" cy="1573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 err="1" smtClean="0">
                <a:hlinkClick r:id="rId3"/>
              </a:rPr>
              <a:t>CodePen</a:t>
            </a:r>
            <a:r>
              <a:rPr lang="en-US" sz="9600" dirty="0" smtClean="0">
                <a:hlinkClick r:id="rId3"/>
              </a:rPr>
              <a:t>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1198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Practice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758950"/>
            <a:ext cx="9650516" cy="2092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>
                <a:hlinkClick r:id="rId2"/>
              </a:rPr>
              <a:t>https://flukeout.github.io</a:t>
            </a:r>
            <a:r>
              <a:rPr lang="en-US" sz="6600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Complete Levels 1-6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032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Selectors Recap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Selectors are the things you use to choose which HTML elements to style</a:t>
            </a:r>
          </a:p>
          <a:p>
            <a:r>
              <a:rPr lang="en-US" dirty="0" smtClean="0"/>
              <a:t>They can be combined to yield complex selections</a:t>
            </a:r>
          </a:p>
          <a:p>
            <a:r>
              <a:rPr lang="en-US" dirty="0" smtClean="0"/>
              <a:t>Their </a:t>
            </a:r>
            <a:r>
              <a:rPr lang="en-US" u="sng" dirty="0" smtClean="0"/>
              <a:t>specificity</a:t>
            </a:r>
            <a:r>
              <a:rPr lang="en-US" dirty="0" smtClean="0"/>
              <a:t> determines which styles will override other styles</a:t>
            </a:r>
          </a:p>
          <a:p>
            <a:r>
              <a:rPr lang="en-US" dirty="0" smtClean="0"/>
              <a:t>For example, the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</a:t>
            </a:r>
            <a:r>
              <a:rPr lang="en-US" dirty="0" smtClean="0"/>
              <a:t> selector is overridden by the </a:t>
            </a:r>
            <a:r>
              <a:rPr lang="en-US" i="1" dirty="0" smtClean="0"/>
              <a:t>class selector</a:t>
            </a:r>
          </a:p>
        </p:txBody>
      </p:sp>
    </p:spTree>
    <p:extLst>
      <p:ext uri="{BB962C8B-B14F-4D97-AF65-F5344CB8AC3E}">
        <p14:creationId xmlns:p14="http://schemas.microsoft.com/office/powerpoint/2010/main" val="424309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Class Selectors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</a:t>
            </a:r>
            <a:r>
              <a:rPr lang="en-US" u="sng" dirty="0" smtClean="0"/>
              <a:t>lass</a:t>
            </a:r>
            <a:r>
              <a:rPr lang="en-US" dirty="0" smtClean="0"/>
              <a:t> attribute: Used to classify elements based on the style they will have</a:t>
            </a:r>
          </a:p>
          <a:p>
            <a:r>
              <a:rPr lang="en-US" dirty="0" smtClean="0"/>
              <a:t>Styles can be defined to apply to elements of a given class, using a period 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en-US" dirty="0" smtClean="0"/>
              <a:t>) to designate the class.</a:t>
            </a:r>
            <a:endParaRPr lang="en-US" dirty="0"/>
          </a:p>
          <a:p>
            <a:r>
              <a:rPr lang="en-US" dirty="0" smtClean="0"/>
              <a:t>More selective than element selectors</a:t>
            </a:r>
          </a:p>
          <a:p>
            <a:r>
              <a:rPr lang="en-US" dirty="0" smtClean="0"/>
              <a:t>Makes reusing styles easier</a:t>
            </a:r>
          </a:p>
          <a:p>
            <a:r>
              <a:rPr lang="en-US" b="1" dirty="0" smtClean="0"/>
              <a:t>An element can have any number of classes</a:t>
            </a:r>
          </a:p>
        </p:txBody>
      </p:sp>
    </p:spTree>
    <p:extLst>
      <p:ext uri="{BB962C8B-B14F-4D97-AF65-F5344CB8AC3E}">
        <p14:creationId xmlns:p14="http://schemas.microsoft.com/office/powerpoint/2010/main" val="4043191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Style: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error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color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HTML: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"error"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This paragraph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is red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"error"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This header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is red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too!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&lt;/h1</a:t>
            </a:r>
            <a:r>
              <a:rPr lang="en-US" sz="2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1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2840502" y="2506297"/>
            <a:ext cx="5283590" cy="1573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 err="1" smtClean="0">
                <a:hlinkClick r:id="rId3"/>
              </a:rPr>
              <a:t>CodePen</a:t>
            </a:r>
            <a:r>
              <a:rPr lang="en-US" sz="9600" dirty="0" smtClean="0">
                <a:hlinkClick r:id="rId3"/>
              </a:rPr>
              <a:t>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2673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ID Selectors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u="sng" dirty="0" smtClean="0"/>
              <a:t>id</a:t>
            </a:r>
            <a:r>
              <a:rPr lang="en-US" dirty="0" smtClean="0"/>
              <a:t> attribute: UNIQUE identifier for a given element</a:t>
            </a:r>
          </a:p>
          <a:p>
            <a:r>
              <a:rPr lang="en-US" dirty="0" smtClean="0"/>
              <a:t>Styles can be defined to apply to the UNIQUE element that has the id attribute, using the hashtag (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#</a:t>
            </a:r>
            <a:r>
              <a:rPr lang="en-US" dirty="0" smtClean="0"/>
              <a:t>) to pick the id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An element can have only one id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977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 (plus a new property!)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Style: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#header1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text-align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HTML: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&lt;h2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"header1"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This header is centered!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4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2840502" y="2506297"/>
            <a:ext cx="5283590" cy="1573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 err="1" smtClean="0">
                <a:hlinkClick r:id="rId3"/>
              </a:rPr>
              <a:t>CodePen</a:t>
            </a:r>
            <a:r>
              <a:rPr lang="en-US" sz="9600" dirty="0" smtClean="0">
                <a:hlinkClick r:id="rId3"/>
              </a:rPr>
              <a:t>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07464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Descendant Selector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758950"/>
            <a:ext cx="9650516" cy="738066"/>
          </a:xfrm>
        </p:spPr>
        <p:txBody>
          <a:bodyPr/>
          <a:lstStyle/>
          <a:p>
            <a:r>
              <a:rPr lang="en-US" dirty="0" smtClean="0"/>
              <a:t>Select an element inside of another element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05032" y="2497015"/>
            <a:ext cx="7947659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Style:</a:t>
            </a:r>
          </a:p>
          <a:p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 </a:t>
            </a:r>
            <a:r>
              <a:rPr lang="en-US" sz="24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height: </a:t>
            </a:r>
            <a:r>
              <a:rPr lang="en-US" sz="2400" dirty="0" smtClean="0">
                <a:solidFill>
                  <a:srgbClr val="0451A5"/>
                </a:solidFill>
                <a:latin typeface="Consolas" panose="020B0609020204030204" pitchFamily="49" charset="0"/>
              </a:rPr>
              <a:t>20px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HTML:</a:t>
            </a:r>
          </a:p>
          <a:p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"http://google.com"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	&lt;</a:t>
            </a:r>
            <a:r>
              <a:rPr lang="en-US" sz="24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"dog.jpg"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6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n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1816</TotalTime>
  <Words>232</Words>
  <Application>Microsoft Office PowerPoint</Application>
  <PresentationFormat>Widescreen</PresentationFormat>
  <Paragraphs>63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Cogan</dc:creator>
  <cp:lastModifiedBy>Joseph Maxwell</cp:lastModifiedBy>
  <cp:revision>85</cp:revision>
  <dcterms:created xsi:type="dcterms:W3CDTF">2016-08-24T13:14:37Z</dcterms:created>
  <dcterms:modified xsi:type="dcterms:W3CDTF">2019-11-04T16:06:35Z</dcterms:modified>
</cp:coreProperties>
</file>