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each</a:t>
            </a:r>
            <a:r>
              <a:rPr lang="en-US" baseline="0" dirty="0" smtClean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HTML </a:t>
            </a:r>
            <a:r>
              <a:rPr lang="en-US" sz="6600" dirty="0" smtClean="0"/>
              <a:t>&amp; CSS 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four things are required for a CSS declaration?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Semi-colon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CSS ruleset that makes all anchor elements appear orange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ruleset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CSS stand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 smtClean="0">
                <a:latin typeface="+mj-lt"/>
              </a:rPr>
              <a:t>C</a:t>
            </a:r>
            <a:r>
              <a:rPr lang="it-IT" sz="6600" dirty="0" smtClean="0">
                <a:latin typeface="+mj-lt"/>
              </a:rPr>
              <a:t>ascading </a:t>
            </a:r>
            <a:r>
              <a:rPr lang="it-IT" sz="6600" b="1" dirty="0" smtClean="0">
                <a:latin typeface="+mj-lt"/>
              </a:rPr>
              <a:t>S</a:t>
            </a:r>
            <a:r>
              <a:rPr lang="it-IT" sz="6600" dirty="0" smtClean="0">
                <a:latin typeface="+mj-lt"/>
              </a:rPr>
              <a:t>tyle</a:t>
            </a:r>
            <a:r>
              <a:rPr lang="it-IT" sz="6600" b="1" dirty="0" smtClean="0">
                <a:latin typeface="+mj-lt"/>
              </a:rPr>
              <a:t>s</a:t>
            </a:r>
            <a:r>
              <a:rPr lang="it-IT" sz="6600" dirty="0" smtClean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Tiebreaker: What is a CSS property?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 smtClean="0">
                <a:latin typeface="+mj-lt"/>
              </a:rPr>
              <a:t>An </a:t>
            </a:r>
            <a:r>
              <a:rPr lang="en-US" sz="6600" dirty="0">
                <a:latin typeface="+mj-lt"/>
              </a:rPr>
              <a:t>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tags wrap an entire html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header element is the largest?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hyperlink that says “w3” and goes to w3.org when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elements needed to 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numbered list of three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 smtClean="0"/>
              <a:t> property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 smtClean="0">
                <a:latin typeface="+mj-lt"/>
              </a:rPr>
              <a:t>Sets the color of text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HTML element connects a CSS stylesheet to an html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CSS property can make text larger?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189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HTML &amp; CSS Review</vt:lpstr>
      <vt:lpstr>Which tags wrap an entire html document?</vt:lpstr>
      <vt:lpstr>Which header element is the largest?</vt:lpstr>
      <vt:lpstr>Create a hyperlink that says “w3” and goes to w3.org when clicked</vt:lpstr>
      <vt:lpstr>list the elements needed to create a table</vt:lpstr>
      <vt:lpstr>Create a numbered list of three movies</vt:lpstr>
      <vt:lpstr>What does the color property do?</vt:lpstr>
      <vt:lpstr>Which HTML element connects a CSS stylesheet to an html page?</vt:lpstr>
      <vt:lpstr>Which CSS property can make text larger?</vt:lpstr>
      <vt:lpstr>What four things are required for a CSS declaration?</vt:lpstr>
      <vt:lpstr>Create a CSS ruleset that makes all anchor elements appear orange</vt:lpstr>
      <vt:lpstr>What does the following ruleset do?</vt:lpstr>
      <vt:lpstr>What does CSS stand for?</vt:lpstr>
      <vt:lpstr>Tiebreaker: What is a CSS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77</cp:revision>
  <dcterms:created xsi:type="dcterms:W3CDTF">2019-03-11T04:04:09Z</dcterms:created>
  <dcterms:modified xsi:type="dcterms:W3CDTF">2020-03-23T18:27:21Z</dcterms:modified>
</cp:coreProperties>
</file>