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65" d="100"/>
          <a:sy n="65" d="100"/>
        </p:scale>
        <p:origin x="10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each</a:t>
            </a:r>
            <a:r>
              <a:rPr lang="en-US" baseline="0" dirty="0" smtClean="0"/>
              <a:t> of the questions. The answers reveal on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Activity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 smtClean="0"/>
              <a:t>Team 1</a:t>
            </a:r>
          </a:p>
          <a:p>
            <a:r>
              <a:rPr lang="en-US" dirty="0" smtClean="0"/>
              <a:t>Student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 smtClean="0"/>
              <a:t>Team 2</a:t>
            </a:r>
            <a:endParaRPr lang="en-US" b="1" u="sng" dirty="0"/>
          </a:p>
          <a:p>
            <a:r>
              <a:rPr lang="en-US" dirty="0"/>
              <a:t>Student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 smtClean="0"/>
              <a:t>Team 3</a:t>
            </a:r>
            <a:endParaRPr lang="en-US" b="1" u="sng" dirty="0"/>
          </a:p>
          <a:p>
            <a:r>
              <a:rPr lang="en-US" dirty="0"/>
              <a:t>Student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340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Which CSS property can make text larger?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What four things are required for a CSS declaration?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Property name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Colon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Value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 smtClean="0">
                <a:latin typeface="+mj-lt"/>
              </a:rPr>
              <a:t>Semi-colon</a:t>
            </a: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Create a CSS ruleset that makes all anchor elements appear orange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660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What does the following ruleset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 anchor="t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597" y="4718768"/>
            <a:ext cx="8842805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What is a CSS property?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600" dirty="0" smtClean="0">
                <a:latin typeface="+mj-lt"/>
              </a:rPr>
              <a:t>An </a:t>
            </a:r>
            <a:r>
              <a:rPr lang="en-US" sz="6600" dirty="0">
                <a:latin typeface="+mj-lt"/>
              </a:rPr>
              <a:t>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Tie-breaker: What does CSS stand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b="1" dirty="0" smtClean="0">
                <a:latin typeface="+mj-lt"/>
              </a:rPr>
              <a:t>C</a:t>
            </a:r>
            <a:r>
              <a:rPr lang="it-IT" sz="6600" dirty="0" smtClean="0">
                <a:latin typeface="+mj-lt"/>
              </a:rPr>
              <a:t>ascading </a:t>
            </a:r>
            <a:r>
              <a:rPr lang="it-IT" sz="6600" b="1" dirty="0" smtClean="0">
                <a:latin typeface="+mj-lt"/>
              </a:rPr>
              <a:t>S</a:t>
            </a:r>
            <a:r>
              <a:rPr lang="it-IT" sz="6600" dirty="0" smtClean="0">
                <a:latin typeface="+mj-lt"/>
              </a:rPr>
              <a:t>tyle</a:t>
            </a:r>
            <a:r>
              <a:rPr lang="it-IT" sz="6600" b="1" dirty="0" smtClean="0">
                <a:latin typeface="+mj-lt"/>
              </a:rPr>
              <a:t>s</a:t>
            </a:r>
            <a:r>
              <a:rPr lang="it-IT" sz="6600" dirty="0" smtClean="0">
                <a:latin typeface="+mj-lt"/>
              </a:rPr>
              <a:t>heets</a:t>
            </a:r>
            <a:endParaRPr lang="it-IT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HTML &amp; CSS Review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Which tags wrap an entire html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Which header element is the largest?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a hyperlink that says “w3” and goes to w3.org when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6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66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list the six elements needed for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thead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tbody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endParaRPr lang="en-US" sz="4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td</a:t>
            </a:r>
            <a:endParaRPr lang="pl-PL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Create a numbered list of three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r>
              <a:rPr lang="it-IT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r>
              <a:rPr lang="it-IT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6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 </a:t>
            </a:r>
            <a:r>
              <a:rPr lang="en-US" dirty="0" err="1" smtClean="0"/>
              <a:t>css</a:t>
            </a:r>
            <a:r>
              <a:rPr lang="en-US" dirty="0" smtClean="0"/>
              <a:t>, What does 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 smtClean="0"/>
              <a:t> property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dirty="0" smtClean="0">
                <a:latin typeface="+mj-lt"/>
              </a:rPr>
              <a:t>Sets the color of text</a:t>
            </a: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Which HTML element connects a CSS stylesheet to an html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231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2020-11-16T14:48:27Z</dcterms:modified>
</cp:coreProperties>
</file>