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257" r:id="rId2"/>
    <p:sldId id="336" r:id="rId3"/>
    <p:sldId id="353" r:id="rId4"/>
    <p:sldId id="354" r:id="rId5"/>
    <p:sldId id="355" r:id="rId6"/>
    <p:sldId id="356" r:id="rId7"/>
    <p:sldId id="361" r:id="rId8"/>
    <p:sldId id="357" r:id="rId9"/>
    <p:sldId id="358" r:id="rId10"/>
    <p:sldId id="359" r:id="rId11"/>
    <p:sldId id="3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websites</a:t>
            </a:r>
            <a:r>
              <a:rPr lang="en-US" baseline="0" dirty="0" smtClean="0"/>
              <a:t> and show them in desktop and mobile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the students 5 minutes for this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use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remember all this stuff – it should be copy/pasted when using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examples/jumbotron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yndon_B._John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ationalgeographic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zbbPM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zbbPM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Web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Grid Columns – Add up to 12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892719794"/>
              </p:ext>
            </p:extLst>
          </p:nvPr>
        </p:nvGraphicFramePr>
        <p:xfrm>
          <a:off x="405034" y="1579659"/>
          <a:ext cx="9650412" cy="394805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04201">
                  <a:extLst>
                    <a:ext uri="{9D8B030D-6E8A-4147-A177-3AD203B41FA5}">
                      <a16:colId xmlns:a16="http://schemas.microsoft.com/office/drawing/2014/main" val="1258232975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618605057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3353576907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2328264598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2449863249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3942126331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1155268589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2115060409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3185184857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2756295289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2577609663"/>
                    </a:ext>
                  </a:extLst>
                </a:gridCol>
                <a:gridCol w="804201">
                  <a:extLst>
                    <a:ext uri="{9D8B030D-6E8A-4147-A177-3AD203B41FA5}">
                      <a16:colId xmlns:a16="http://schemas.microsoft.com/office/drawing/2014/main" val="1532092075"/>
                    </a:ext>
                  </a:extLst>
                </a:gridCol>
              </a:tblGrid>
              <a:tr h="88859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col-md-1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28572"/>
                  </a:ext>
                </a:extLst>
              </a:tr>
              <a:tr h="836512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col-md-4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col-md-4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col-md-4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6689"/>
                  </a:ext>
                </a:extLst>
              </a:tr>
              <a:tr h="709533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col-md-3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col-md-3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col-md-3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smtClean="0"/>
                        <a:t>col-md-3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29442"/>
                  </a:ext>
                </a:extLst>
              </a:tr>
              <a:tr h="756710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col-md-6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col-md-6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9673"/>
                  </a:ext>
                </a:extLst>
              </a:tr>
              <a:tr h="756709">
                <a:tc gridSpan="8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col-md-8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col-md-4</a:t>
                      </a:r>
                      <a:endParaRPr lang="en-US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https://v4-alpha.getbootstrap.com/examples/jumbotron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part is the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Which part is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What does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dirty="0" smtClean="0"/>
              <a:t> class do?</a:t>
            </a:r>
          </a:p>
          <a:p>
            <a:pPr marL="0" indent="0">
              <a:buNone/>
            </a:pPr>
            <a:r>
              <a:rPr lang="en-US" dirty="0" smtClean="0"/>
              <a:t>What does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dirty="0" smtClean="0"/>
              <a:t> class do?</a:t>
            </a:r>
          </a:p>
          <a:p>
            <a:pPr marL="0" indent="0">
              <a:buNone/>
            </a:pPr>
            <a:r>
              <a:rPr lang="en-US" dirty="0" smtClean="0"/>
              <a:t>Which class would be used for the columns?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964641"/>
            <a:ext cx="9650516" cy="5526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 smtClean="0"/>
              <a:t>What devices do you use to view web content?</a:t>
            </a:r>
          </a:p>
          <a:p>
            <a:pPr lvl="1">
              <a:lnSpc>
                <a:spcPct val="100000"/>
              </a:lnSpc>
            </a:pPr>
            <a:r>
              <a:rPr lang="en-US" sz="3067" dirty="0" smtClean="0"/>
              <a:t>Desktop computer, laptop, smartphone, tablet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3067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smtClean="0"/>
              <a:t>Information should be accessible across devices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Responsive web design</a:t>
            </a:r>
            <a:r>
              <a:rPr lang="en-US" sz="3600" dirty="0"/>
              <a:t> </a:t>
            </a:r>
            <a:r>
              <a:rPr lang="en-US" sz="3600" dirty="0" smtClean="0"/>
              <a:t>is </a:t>
            </a:r>
            <a:r>
              <a:rPr lang="en-US" sz="3600" dirty="0"/>
              <a:t>an approach to web design that makes web pages render well on a variety of devices and window or screen sizes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034981"/>
            <a:ext cx="9650516" cy="5456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Bad</a:t>
            </a:r>
            <a:endParaRPr lang="en-US" sz="3600" b="1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https://en.wikipedia.org/wiki/Lyndon_B._</a:t>
            </a:r>
            <a:r>
              <a:rPr lang="en-US" dirty="0" smtClean="0">
                <a:hlinkClick r:id="rId3"/>
              </a:rPr>
              <a:t>Johnson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Good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https://www.nationalgeographic.com/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– Manually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dirty="0"/>
              <a:t>percentage-based property values in </a:t>
            </a:r>
            <a:r>
              <a:rPr lang="en-US" sz="3600" dirty="0" smtClean="0"/>
              <a:t>CSS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Use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media queries</a:t>
            </a: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to style HTML elements based on the current viewport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3067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sz="3067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33" dirty="0">
                <a:hlinkClick r:id="rId3"/>
              </a:rPr>
              <a:t>https://codepen.io/jmaxwell/pen/zbbPMg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Practice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Go </a:t>
            </a:r>
            <a:r>
              <a:rPr lang="en-US" sz="3600" dirty="0" smtClean="0"/>
              <a:t>to</a:t>
            </a:r>
            <a:endParaRPr lang="en-US" sz="3067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33" dirty="0">
                <a:hlinkClick r:id="rId3"/>
              </a:rPr>
              <a:t>https://</a:t>
            </a:r>
            <a:r>
              <a:rPr lang="en-US" sz="4133" dirty="0" smtClean="0">
                <a:hlinkClick r:id="rId3"/>
              </a:rPr>
              <a:t>codepen.io/jmaxwell/pen/zbbPMg</a:t>
            </a:r>
            <a:endParaRPr lang="en-US" sz="4133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4133" dirty="0"/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Make the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3600" dirty="0" smtClean="0"/>
              <a:t> font bigger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Make the </a:t>
            </a:r>
            <a:r>
              <a:rPr lang="en-US" sz="3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 smtClean="0"/>
              <a:t> bigger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/>
              <a:t>Make the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max-width</a:t>
            </a:r>
            <a:r>
              <a:rPr lang="en-US" sz="3600" dirty="0" smtClean="0"/>
              <a:t> for the mobile view smaller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 smtClean="0"/>
              <a:t>CHALLENGE: </a:t>
            </a:r>
            <a:r>
              <a:rPr lang="en-US" sz="3600" dirty="0" smtClean="0"/>
              <a:t>Add an additional column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– Using a Framework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u="sng" dirty="0" smtClean="0"/>
              <a:t>Bootstrap</a:t>
            </a:r>
            <a:r>
              <a:rPr lang="en-US" sz="3600" dirty="0"/>
              <a:t> </a:t>
            </a:r>
            <a:r>
              <a:rPr lang="en-US" sz="3600" dirty="0" smtClean="0"/>
              <a:t>is </a:t>
            </a:r>
            <a:r>
              <a:rPr lang="en-US" sz="3600" dirty="0"/>
              <a:t>a free and open-source front-end web </a:t>
            </a:r>
            <a:r>
              <a:rPr lang="en-US" sz="3600" dirty="0" smtClean="0"/>
              <a:t>framework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It allows web developers to make their websites responsive out of the box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It </a:t>
            </a:r>
            <a:r>
              <a:rPr lang="en-US" sz="3600" dirty="0" smtClean="0"/>
              <a:t>has </a:t>
            </a:r>
            <a:r>
              <a:rPr lang="en-US" sz="3600" dirty="0"/>
              <a:t>a collection of existing CSS classes that developers can apply to their HTML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“Pull yourself up by your bootstraps”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Bootstrap allows developers to quickly prototype ideas without having to concern themselves with the </a:t>
            </a:r>
            <a:r>
              <a:rPr lang="en-US" sz="3600" smtClean="0"/>
              <a:t>user interface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It is a very good starting point for new projects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0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Bootstrap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Meta tag </a:t>
            </a:r>
            <a:r>
              <a:rPr lang="en-US" sz="3600" dirty="0" smtClean="0"/>
              <a:t>– set viewport to scale</a:t>
            </a:r>
            <a:endParaRPr lang="en-US" sz="36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3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3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</a:t>
            </a:r>
            <a:r>
              <a:rPr lang="en-US" sz="3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 smtClean="0"/>
              <a:t>Link </a:t>
            </a:r>
            <a:r>
              <a:rPr lang="en-US" sz="3600" b="1" dirty="0"/>
              <a:t>tag </a:t>
            </a:r>
            <a:r>
              <a:rPr lang="en-US" sz="3600" dirty="0"/>
              <a:t>– </a:t>
            </a:r>
            <a:r>
              <a:rPr lang="en-US" sz="3600" dirty="0" smtClean="0"/>
              <a:t>import Bootstrap’s CSS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"https://maxcdn.bootstrapcdn.com/bootstrap/4.3.1/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 smtClean="0">
              <a:solidFill>
                <a:srgbClr val="8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Bootstrap Classes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3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sz="43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– to create big banner headers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sz="4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– to center text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4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– to add space on sides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sz="4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3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to create grid rows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col-md-</a:t>
            </a:r>
            <a:r>
              <a:rPr lang="en-US" sz="4300" b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*</a:t>
            </a:r>
            <a:r>
              <a:rPr lang="en-US" sz="43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300" dirty="0">
                <a:solidFill>
                  <a:schemeClr val="accent1">
                    <a:lumMod val="50000"/>
                  </a:schemeClr>
                </a:solidFill>
              </a:rPr>
              <a:t>– to create grid 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columns (sized by </a:t>
            </a:r>
            <a:r>
              <a:rPr lang="en-US" sz="4300" dirty="0" smtClean="0">
                <a:solidFill>
                  <a:schemeClr val="accent3"/>
                </a:solidFill>
              </a:rPr>
              <a:t>*</a:t>
            </a:r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Each </a:t>
            </a:r>
            <a:r>
              <a:rPr lang="en-US" sz="3600" i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.row</a:t>
            </a:r>
            <a:r>
              <a:rPr lang="en-US" sz="3600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has 12 columns total, but they can merge depending on the class of the cell </a:t>
            </a:r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div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0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2263</TotalTime>
  <Words>409</Words>
  <Application>Microsoft Office PowerPoint</Application>
  <PresentationFormat>Widescreen</PresentationFormat>
  <Paragraphs>97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136</cp:revision>
  <dcterms:created xsi:type="dcterms:W3CDTF">2016-08-24T13:14:37Z</dcterms:created>
  <dcterms:modified xsi:type="dcterms:W3CDTF">2019-03-25T16:17:58Z</dcterms:modified>
</cp:coreProperties>
</file>