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02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emphasize that the </a:t>
            </a:r>
            <a:r>
              <a:rPr lang="en-US" b="1" baseline="0" dirty="0" smtClean="0"/>
              <a:t>span</a:t>
            </a:r>
            <a:r>
              <a:rPr lang="en-US" baseline="0" dirty="0" smtClean="0"/>
              <a:t> element does not change much. It allows the CSS to style one part of the paragraph.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guess how this will</a:t>
            </a:r>
            <a:r>
              <a:rPr lang="en-US" baseline="0" dirty="0" smtClean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SoggyMistyroseDrup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GainsboroUnwelcomeLan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More HTML Elements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generic </a:t>
            </a:r>
            <a:r>
              <a:rPr lang="en-US" i="1" dirty="0" smtClean="0">
                <a:solidFill>
                  <a:schemeClr val="bg1"/>
                </a:solidFill>
              </a:rPr>
              <a:t>inline</a:t>
            </a:r>
            <a:r>
              <a:rPr lang="en-US" dirty="0" smtClean="0">
                <a:solidFill>
                  <a:schemeClr val="bg1"/>
                </a:solidFill>
              </a:rPr>
              <a:t> container–no new line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Usually used to style a small part of something bigger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en-US" dirty="0" smtClean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https://repl.it/repls/SoggyMistyroseDrupal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generic container used for layouts and styling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One of the most basic HTML elements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 be used to separate different parts of a page or section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i="1" dirty="0" smtClean="0">
                <a:solidFill>
                  <a:schemeClr val="bg1"/>
                </a:solidFill>
              </a:rPr>
              <a:t>block-level</a:t>
            </a:r>
            <a:r>
              <a:rPr lang="en-US" dirty="0" smtClean="0">
                <a:solidFill>
                  <a:schemeClr val="bg1"/>
                </a:solidFill>
              </a:rPr>
              <a:t> element: stacks vertically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means it adds a new line on the top and bottom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I'm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 top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I'm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 the bottom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96000" y="1371600"/>
            <a:ext cx="5372100" cy="41148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hlinkClick r:id="rId3"/>
              </a:rPr>
              <a:t>https://repl.it/repls/GainsboroUnwelcomeLanserver</a:t>
            </a:r>
            <a:endParaRPr lang="en-US" sz="6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144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More HTML Elements</vt:lpstr>
      <vt:lpstr>The span Element</vt:lpstr>
      <vt:lpstr>span example</vt:lpstr>
      <vt:lpstr>The div Element</vt:lpstr>
      <vt:lpstr>Div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75</cp:revision>
  <dcterms:created xsi:type="dcterms:W3CDTF">2019-03-11T04:04:09Z</dcterms:created>
  <dcterms:modified xsi:type="dcterms:W3CDTF">2020-03-23T20:37:33Z</dcterms:modified>
</cp:coreProperties>
</file>