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7" r:id="rId2"/>
    <p:sldId id="300" r:id="rId3"/>
    <p:sldId id="315" r:id="rId4"/>
    <p:sldId id="299" r:id="rId5"/>
    <p:sldId id="302" r:id="rId6"/>
    <p:sldId id="3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https://codepen.io/jmaxwell/pen/BOaWWM?editors=1100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https://codepen.io/jmaxwell/pen/wEvJdZ?editors=1100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8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BOaWWM?editors=11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wEvJdZ?editors=11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3558" y="2060404"/>
            <a:ext cx="9347301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More HTML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&lt;span&gt; </a:t>
            </a:r>
            <a:r>
              <a:rPr lang="en-US" sz="4000" dirty="0" smtClean="0"/>
              <a:t>element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generic </a:t>
            </a:r>
            <a:r>
              <a:rPr lang="en-US" i="1" dirty="0" smtClean="0"/>
              <a:t>inline</a:t>
            </a:r>
            <a:r>
              <a:rPr lang="en-US" dirty="0" smtClean="0"/>
              <a:t> container: no new line</a:t>
            </a:r>
          </a:p>
          <a:p>
            <a:r>
              <a:rPr lang="en-US" dirty="0" smtClean="0"/>
              <a:t>Usually used to style a small part of something bigger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.red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 has a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"red"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word!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6870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40502" y="2506297"/>
            <a:ext cx="5283590" cy="15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err="1" smtClean="0">
                <a:hlinkClick r:id="rId3"/>
              </a:rPr>
              <a:t>CodePen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2103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&lt;div&gt;</a:t>
            </a:r>
            <a:r>
              <a:rPr lang="en-US" sz="4000" dirty="0" smtClean="0"/>
              <a:t> element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container, used for layout/styling</a:t>
            </a:r>
          </a:p>
          <a:p>
            <a:r>
              <a:rPr lang="en-US" dirty="0" smtClean="0"/>
              <a:t>One of the most basic elements</a:t>
            </a:r>
          </a:p>
          <a:p>
            <a:r>
              <a:rPr lang="en-US" dirty="0" smtClean="0"/>
              <a:t>Can be used to separate different parts of the page from each other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block-level</a:t>
            </a:r>
            <a:r>
              <a:rPr lang="en-US" dirty="0" smtClean="0"/>
              <a:t> element: Stacks vertically (adds new line)</a:t>
            </a:r>
          </a:p>
        </p:txBody>
      </p:sp>
    </p:spTree>
    <p:extLst>
      <p:ext uri="{BB962C8B-B14F-4D97-AF65-F5344CB8AC3E}">
        <p14:creationId xmlns:p14="http://schemas.microsoft.com/office/powerpoint/2010/main" val="322304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28601"/>
            <a:ext cx="9650516" cy="6262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Style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HTML: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I’m on top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I’m on the bottom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7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40502" y="2506297"/>
            <a:ext cx="5283590" cy="15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err="1" smtClean="0">
                <a:hlinkClick r:id="rId3"/>
              </a:rPr>
              <a:t>CodePen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342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1812</TotalTime>
  <Words>93</Words>
  <Application>Microsoft Office PowerPoint</Application>
  <PresentationFormat>Widescreen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84</cp:revision>
  <dcterms:created xsi:type="dcterms:W3CDTF">2016-08-24T13:14:37Z</dcterms:created>
  <dcterms:modified xsi:type="dcterms:W3CDTF">2019-11-04T16:06:57Z</dcterms:modified>
</cp:coreProperties>
</file>