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8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zzin.live/hos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&lt;html&gt;&lt;/html&gt;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color:</a:t>
            </a:r>
            <a:r>
              <a:rPr lang="en-US" baseline="0" dirty="0" smtClean="0"/>
              <a:t> orange;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  <a:br>
              <a:rPr lang="en-US" dirty="0" smtClean="0"/>
            </a:br>
            <a:r>
              <a:rPr lang="en-US" baseline="0" dirty="0" smtClean="0"/>
              <a:t>  &lt;option&gt;S&lt;/option&gt;</a:t>
            </a:r>
          </a:p>
          <a:p>
            <a:r>
              <a:rPr lang="en-US" baseline="0" dirty="0" smtClean="0"/>
              <a:t>  &lt;option&gt;M&lt;/option&gt;</a:t>
            </a:r>
          </a:p>
          <a:p>
            <a:r>
              <a:rPr lang="en-US" baseline="0" dirty="0" smtClean="0"/>
              <a:t>  &lt;option&gt;L&lt;/option&gt;</a:t>
            </a:r>
          </a:p>
          <a:p>
            <a:r>
              <a:rPr lang="en-US" baseline="0" dirty="0" smtClean="0"/>
              <a:t>&lt;/select&gt;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&lt;h6&gt;Section 1&lt;/h6&gt;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#info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4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5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transform: rotate(90deg);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9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&lt;input type=“checkbox”&gt;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8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4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selectors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define the elements to which a set of CSS rules apply.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box:hover</a:t>
            </a:r>
            <a:r>
              <a:rPr lang="en-US" baseline="0" dirty="0" smtClean="0"/>
              <a:t> 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lightsalmon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a tie-breaker is necessary, whichever team has a completely correct answer</a:t>
            </a:r>
            <a:r>
              <a:rPr lang="en-US" baseline="0" dirty="0" smtClean="0"/>
              <a:t> first wins. Optionally, use </a:t>
            </a:r>
            <a:r>
              <a:rPr lang="en-US" sz="1200" dirty="0" smtClean="0">
                <a:hlinkClick r:id="rId3"/>
              </a:rPr>
              <a:t>https://buzzin.live/host</a:t>
            </a:r>
            <a:r>
              <a:rPr lang="en-US" sz="1200" b="0" baseline="0" dirty="0" smtClean="0">
                <a:solidFill>
                  <a:schemeClr val="accent4"/>
                </a:solidFill>
              </a:rPr>
              <a:t> to let the teams buzz 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HINT: Students should use bootstrap</a:t>
            </a:r>
          </a:p>
          <a:p>
            <a:endParaRPr lang="en-US" dirty="0" smtClean="0"/>
          </a:p>
          <a:p>
            <a:r>
              <a:rPr lang="en-US" dirty="0" smtClean="0"/>
              <a:t>&lt;div class=“row”&gt;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</a:t>
            </a:r>
            <a:r>
              <a:rPr lang="en-US" dirty="0" err="1" smtClean="0"/>
              <a:t>ul</a:t>
            </a:r>
            <a:r>
              <a:rPr lang="en-US" dirty="0" smtClean="0"/>
              <a:t>`</a:t>
            </a:r>
            <a:r>
              <a:rPr lang="en-US" baseline="0" dirty="0" smtClean="0"/>
              <a:t> is the parent of the `li`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table, </a:t>
            </a:r>
            <a:r>
              <a:rPr lang="en-US" dirty="0" err="1" smtClean="0"/>
              <a:t>thead</a:t>
            </a:r>
            <a:r>
              <a:rPr lang="en-US" dirty="0" smtClean="0"/>
              <a:t>, </a:t>
            </a:r>
            <a:r>
              <a:rPr lang="en-US" dirty="0" err="1" smtClean="0"/>
              <a:t>tbody</a:t>
            </a:r>
            <a:r>
              <a:rPr lang="en-US" dirty="0" smtClean="0"/>
              <a:t>,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th</a:t>
            </a:r>
            <a:r>
              <a:rPr lang="en-US" dirty="0" smtClean="0"/>
              <a:t>,</a:t>
            </a:r>
            <a:r>
              <a:rPr lang="en-US" baseline="0" dirty="0" smtClean="0"/>
              <a:t> td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=“http://dog.com/dog.jpg” 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darkblue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=“http://youtube.com”&gt;YouTube&lt;/a&gt;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Review Game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 </a:t>
            </a:r>
            <a:r>
              <a:rPr lang="en-US" dirty="0" smtClean="0"/>
              <a:t>hyperlink in HTML that </a:t>
            </a:r>
            <a:r>
              <a:rPr lang="en-US" dirty="0"/>
              <a:t>navigates to </a:t>
            </a:r>
            <a:r>
              <a:rPr lang="en-US" cap="none" dirty="0" smtClean="0">
                <a:solidFill>
                  <a:schemeClr val="accent1">
                    <a:lumMod val="50000"/>
                  </a:schemeClr>
                </a:solidFill>
              </a:rPr>
              <a:t>http://youtube.com/ </a:t>
            </a:r>
            <a:r>
              <a:rPr lang="en-US" dirty="0" smtClean="0"/>
              <a:t>and </a:t>
            </a:r>
            <a:r>
              <a:rPr lang="en-US" dirty="0"/>
              <a:t>says "YouTube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95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CSS declaration to turn text color </a:t>
            </a:r>
            <a:r>
              <a:rPr lang="en-US" dirty="0" smtClean="0">
                <a:solidFill>
                  <a:srgbClr val="FFDA89"/>
                </a:solidFill>
              </a:rPr>
              <a:t>orange</a:t>
            </a:r>
            <a:endParaRPr lang="en-US" dirty="0">
              <a:solidFill>
                <a:srgbClr val="FFDA89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30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Team </a:t>
            </a:r>
            <a:r>
              <a:rPr lang="en-US" dirty="0" smtClean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 </a:t>
            </a:r>
            <a:r>
              <a:rPr lang="en-US" dirty="0" smtClean="0"/>
              <a:t>Create </a:t>
            </a:r>
            <a:r>
              <a:rPr lang="en-US" dirty="0"/>
              <a:t>an HTML dropdown containing three options: "S", "M", "L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7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small HTML header that says “Section 1”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167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Bootstrap CSS class will make a div appear as a large banner header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033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CSS ruleset to style an element with an 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“info”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676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HTML attribute determines how an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element will appear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534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CSS declaration that will rotate an element by 90 </a:t>
            </a:r>
            <a:r>
              <a:rPr lang="en-US" dirty="0" smtClean="0"/>
              <a:t>degrees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44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checkbox </a:t>
            </a:r>
            <a:r>
              <a:rPr lang="en-US" dirty="0" smtClean="0"/>
              <a:t>in HTML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940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HTML tag is used to import the Bootstrap CSS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003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tags surround the entire HTML document?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416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CSS </a:t>
            </a:r>
            <a:r>
              <a:rPr lang="en-US" dirty="0" err="1"/>
              <a:t>pseudoselector</a:t>
            </a:r>
            <a:r>
              <a:rPr lang="en-US" dirty="0"/>
              <a:t> will style an element only when the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67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21920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Team </a:t>
            </a:r>
            <a:r>
              <a:rPr lang="en-US" dirty="0" smtClean="0">
                <a:solidFill>
                  <a:schemeClr val="accent2"/>
                </a:solidFill>
              </a:rPr>
              <a:t>Challenge: </a:t>
            </a:r>
            <a:r>
              <a:rPr lang="en-US" dirty="0"/>
              <a:t>Create a CSS ruleset that will change the background color of an element with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of "box" to </a:t>
            </a:r>
            <a:r>
              <a:rPr lang="en-US" dirty="0" err="1">
                <a:solidFill>
                  <a:srgbClr val="FFA07A"/>
                </a:solidFill>
              </a:rPr>
              <a:t>lightsalmon</a:t>
            </a:r>
            <a:r>
              <a:rPr lang="en-US" dirty="0"/>
              <a:t> when it is </a:t>
            </a:r>
            <a:r>
              <a:rPr lang="en-US" dirty="0" smtClean="0"/>
              <a:t>clicked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600200"/>
            <a:ext cx="0" cy="52578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54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Tie-breaker: </a:t>
            </a:r>
            <a:r>
              <a:rPr lang="en-US" dirty="0"/>
              <a:t>Create an HTML </a:t>
            </a:r>
            <a:r>
              <a:rPr lang="en-US" cap="none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/>
              <a:t> </a:t>
            </a:r>
            <a:r>
              <a:rPr lang="en-US" dirty="0"/>
              <a:t>that contains three columns, each of equal </a:t>
            </a:r>
            <a:r>
              <a:rPr lang="en-US" dirty="0" smtClean="0"/>
              <a:t>width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73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CSS Selector?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043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relationship between a </a:t>
            </a:r>
            <a:r>
              <a:rPr lang="en-US" sz="4400" cap="none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an </a:t>
            </a:r>
            <a:r>
              <a:rPr lang="en-US" sz="44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003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Team </a:t>
            </a:r>
            <a:r>
              <a:rPr lang="en-US" dirty="0" smtClean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 </a:t>
            </a:r>
            <a:r>
              <a:rPr lang="en-US" dirty="0"/>
              <a:t>What elements are used when creating an HTML table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css</a:t>
            </a:r>
            <a:r>
              <a:rPr lang="en-US" dirty="0" smtClean="0"/>
              <a:t> selector will style all </a:t>
            </a:r>
            <a:r>
              <a:rPr lang="en-US" dirty="0" smtClean="0"/>
              <a:t>paragraphs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38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an image in HTML with </a:t>
            </a:r>
            <a:r>
              <a:rPr lang="en-US" cap="none" dirty="0" smtClean="0">
                <a:solidFill>
                  <a:schemeClr val="accent1">
                    <a:lumMod val="50000"/>
                  </a:schemeClr>
                </a:solidFill>
              </a:rPr>
              <a:t>http://dog.com/dog.jpg </a:t>
            </a:r>
            <a:r>
              <a:rPr lang="en-US" dirty="0" smtClean="0"/>
              <a:t>as the </a:t>
            </a:r>
            <a:r>
              <a:rPr lang="en-US" dirty="0" err="1" smtClean="0"/>
              <a:t>url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41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largest html header?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981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CSS ruleset that will change the background color of the whole page to </a:t>
            </a:r>
            <a:r>
              <a:rPr lang="en-US" dirty="0" err="1" smtClean="0">
                <a:solidFill>
                  <a:srgbClr val="013F99"/>
                </a:solidFill>
              </a:rPr>
              <a:t>darkblue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1028700"/>
            <a:ext cx="0" cy="5829300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054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466</Words>
  <Application>Microsoft Office PowerPoint</Application>
  <PresentationFormat>Widescreen</PresentationFormat>
  <Paragraphs>82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Review Game</vt:lpstr>
      <vt:lpstr>Which tags surround the entire HTML document?</vt:lpstr>
      <vt:lpstr>What is a CSS Selector?</vt:lpstr>
      <vt:lpstr>What is the relationship between a ul and an li?</vt:lpstr>
      <vt:lpstr>Team Challenge: What elements are used when creating an HTML table?</vt:lpstr>
      <vt:lpstr>What css selector will style all paragraphs?</vt:lpstr>
      <vt:lpstr>Create an image in HTML with http://dog.com/dog.jpg as the url</vt:lpstr>
      <vt:lpstr>What is the largest html header?</vt:lpstr>
      <vt:lpstr>Create a CSS ruleset that will change the background color of the whole page to darkblue</vt:lpstr>
      <vt:lpstr>Create an hyperlink in HTML that navigates to http://youtube.com/ and says "YouTube"</vt:lpstr>
      <vt:lpstr>Create a CSS declaration to turn text color orange</vt:lpstr>
      <vt:lpstr>Team Challenge: Create an HTML dropdown containing three options: "S", "M", "L"</vt:lpstr>
      <vt:lpstr>Create a small HTML header that says “Section 1”</vt:lpstr>
      <vt:lpstr>Which Bootstrap CSS class will make a div appear as a large banner header?</vt:lpstr>
      <vt:lpstr>Create a CSS ruleset to style an element with an id of “info”</vt:lpstr>
      <vt:lpstr>Which HTML attribute determines how an input element will appear?</vt:lpstr>
      <vt:lpstr>Create a CSS declaration that will rotate an element by 90 degrees</vt:lpstr>
      <vt:lpstr>Create a checkbox in HTML</vt:lpstr>
      <vt:lpstr>Which HTML tag is used to import the Bootstrap CSS?</vt:lpstr>
      <vt:lpstr>Which CSS pseudoselector will style an element only when the user mouses over it?</vt:lpstr>
      <vt:lpstr>Team Challenge: Create a CSS ruleset that will change the background color of an element with a class of "box" to lightsalmon when it is clicked</vt:lpstr>
      <vt:lpstr>Tie-breaker: Create an HTML div that contains three columns, each of equal 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77</cp:revision>
  <dcterms:created xsi:type="dcterms:W3CDTF">2019-03-11T04:04:09Z</dcterms:created>
  <dcterms:modified xsi:type="dcterms:W3CDTF">2020-04-17T12:19:15Z</dcterms:modified>
</cp:coreProperties>
</file>