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89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uzzin.live/host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&lt;html&gt;&lt;/html&gt;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2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color:</a:t>
            </a:r>
            <a:r>
              <a:rPr lang="en-US" baseline="0" dirty="0" smtClean="0"/>
              <a:t> orange;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8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&lt;select&gt;</a:t>
            </a:r>
            <a:br>
              <a:rPr lang="en-US" dirty="0" smtClean="0"/>
            </a:br>
            <a:r>
              <a:rPr lang="en-US" baseline="0" dirty="0" smtClean="0"/>
              <a:t>  &lt;option&gt;S&lt;/option&gt;</a:t>
            </a:r>
          </a:p>
          <a:p>
            <a:r>
              <a:rPr lang="en-US" baseline="0" dirty="0" smtClean="0"/>
              <a:t>  &lt;option&gt;M&lt;/option&gt;</a:t>
            </a:r>
          </a:p>
          <a:p>
            <a:r>
              <a:rPr lang="en-US" baseline="0" dirty="0" smtClean="0"/>
              <a:t>  &lt;option&gt;L&lt;/option&gt;</a:t>
            </a:r>
          </a:p>
          <a:p>
            <a:r>
              <a:rPr lang="en-US" baseline="0" dirty="0" smtClean="0"/>
              <a:t>&lt;/select&gt;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07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&lt;h6&gt;Section 1&lt;/h6&gt;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7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jumbotron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43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#info 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64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85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transform: rotate(90deg);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9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&lt;input type=“checkbox”&gt;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58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74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:hover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8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selectors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define the elements to which a set of CSS rules apply.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96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box:hover</a:t>
            </a:r>
            <a:r>
              <a:rPr lang="en-US" baseline="0" dirty="0" smtClean="0"/>
              <a:t> {</a:t>
            </a:r>
          </a:p>
          <a:p>
            <a:r>
              <a:rPr lang="en-US" baseline="0" dirty="0" smtClean="0"/>
              <a:t>  background-color: </a:t>
            </a:r>
            <a:r>
              <a:rPr lang="en-US" baseline="0" dirty="0" err="1" smtClean="0"/>
              <a:t>lightsalmon</a:t>
            </a:r>
            <a:r>
              <a:rPr lang="en-US" baseline="0" dirty="0" smtClean="0"/>
              <a:t>;</a:t>
            </a:r>
          </a:p>
          <a:p>
            <a:r>
              <a:rPr lang="en-US" baseline="0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a tie-breaker is necessary, whichever team has a completely correct answer</a:t>
            </a:r>
            <a:r>
              <a:rPr lang="en-US" baseline="0" dirty="0" smtClean="0"/>
              <a:t> first wins. Optionally, use </a:t>
            </a:r>
            <a:r>
              <a:rPr lang="en-US" sz="1200" dirty="0" smtClean="0">
                <a:hlinkClick r:id="rId3"/>
              </a:rPr>
              <a:t>https://buzzin.live/host</a:t>
            </a:r>
            <a:r>
              <a:rPr lang="en-US" sz="1200" b="0" baseline="0" dirty="0" smtClean="0">
                <a:solidFill>
                  <a:schemeClr val="accent4"/>
                </a:solidFill>
              </a:rPr>
              <a:t> to let the teams buzz in.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&lt;div class=“row”&gt;</a:t>
            </a:r>
          </a:p>
          <a:p>
            <a:r>
              <a:rPr lang="en-US" dirty="0" smtClean="0"/>
              <a:t>  &lt;div class=“col-md-4”&gt;&lt;/div&gt;</a:t>
            </a:r>
          </a:p>
          <a:p>
            <a:r>
              <a:rPr lang="en-US" dirty="0" smtClean="0"/>
              <a:t>  &lt;div class=“col-md-4”&gt;&lt;/div&gt;</a:t>
            </a:r>
          </a:p>
          <a:p>
            <a:r>
              <a:rPr lang="en-US" dirty="0" smtClean="0"/>
              <a:t>  &lt;div class=“col-md-4”&gt;&lt;/div&gt;</a:t>
            </a:r>
          </a:p>
          <a:p>
            <a:r>
              <a:rPr lang="en-US" dirty="0" smtClean="0"/>
              <a:t>&lt;/div&gt;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`</a:t>
            </a:r>
            <a:r>
              <a:rPr lang="en-US" dirty="0" err="1" smtClean="0"/>
              <a:t>ul</a:t>
            </a:r>
            <a:r>
              <a:rPr lang="en-US" dirty="0" smtClean="0"/>
              <a:t>`</a:t>
            </a:r>
            <a:r>
              <a:rPr lang="en-US" baseline="0" dirty="0" smtClean="0"/>
              <a:t> is the parent of the `li`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0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table, </a:t>
            </a:r>
            <a:r>
              <a:rPr lang="en-US" dirty="0" err="1" smtClean="0"/>
              <a:t>thead</a:t>
            </a:r>
            <a:r>
              <a:rPr lang="en-US" dirty="0" smtClean="0"/>
              <a:t>, </a:t>
            </a:r>
            <a:r>
              <a:rPr lang="en-US" dirty="0" err="1" smtClean="0"/>
              <a:t>tbody</a:t>
            </a:r>
            <a:r>
              <a:rPr lang="en-US" dirty="0" smtClean="0"/>
              <a:t>, </a:t>
            </a:r>
            <a:r>
              <a:rPr lang="en-US" dirty="0" err="1" smtClean="0"/>
              <a:t>tr</a:t>
            </a:r>
            <a:r>
              <a:rPr lang="en-US" dirty="0" smtClean="0"/>
              <a:t>, </a:t>
            </a:r>
            <a:r>
              <a:rPr lang="en-US" dirty="0" err="1" smtClean="0"/>
              <a:t>th</a:t>
            </a:r>
            <a:r>
              <a:rPr lang="en-US" dirty="0" smtClean="0"/>
              <a:t>,</a:t>
            </a:r>
            <a:r>
              <a:rPr lang="en-US" baseline="0" dirty="0" smtClean="0"/>
              <a:t> td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5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=“http://dog.com/dog.jpg” /&gt;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6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25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body {</a:t>
            </a:r>
          </a:p>
          <a:p>
            <a:r>
              <a:rPr lang="en-US" baseline="0" dirty="0" smtClean="0"/>
              <a:t>  background-color: </a:t>
            </a:r>
            <a:r>
              <a:rPr lang="en-US" baseline="0" dirty="0" err="1" smtClean="0"/>
              <a:t>darkblue</a:t>
            </a:r>
            <a:r>
              <a:rPr lang="en-US" baseline="0" dirty="0" smtClean="0"/>
              <a:t>;</a:t>
            </a:r>
          </a:p>
          <a:p>
            <a:r>
              <a:rPr lang="en-US" baseline="0" dirty="0" smtClean="0"/>
              <a:t>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1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href</a:t>
            </a:r>
            <a:r>
              <a:rPr lang="en-US" baseline="0" dirty="0" smtClean="0"/>
              <a:t>=“http://youtube.com”&gt;YouTube&lt;/a&gt;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Review Game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76322"/>
            <a:ext cx="10972800" cy="2705356"/>
          </a:xfrm>
        </p:spPr>
        <p:txBody>
          <a:bodyPr/>
          <a:lstStyle/>
          <a:p>
            <a:r>
              <a:rPr lang="en-US" dirty="0"/>
              <a:t>Create an </a:t>
            </a:r>
            <a:r>
              <a:rPr lang="en-US" dirty="0" smtClean="0"/>
              <a:t>hyperlink in HTML that </a:t>
            </a:r>
            <a:r>
              <a:rPr lang="en-US" dirty="0"/>
              <a:t>navigates to </a:t>
            </a:r>
            <a:r>
              <a:rPr lang="en-US" cap="non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http://youtube.com/ </a:t>
            </a:r>
            <a:r>
              <a:rPr lang="en-US" dirty="0" smtClean="0"/>
              <a:t>and </a:t>
            </a:r>
            <a:r>
              <a:rPr lang="en-US" dirty="0"/>
              <a:t>says "YouTube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695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 smtClean="0"/>
              <a:t>Create a CSS declaration to turn text color </a:t>
            </a:r>
            <a:r>
              <a:rPr lang="en-US" dirty="0" smtClean="0">
                <a:solidFill>
                  <a:srgbClr val="FFDA89"/>
                </a:solidFill>
              </a:rPr>
              <a:t>orange</a:t>
            </a:r>
            <a:endParaRPr lang="en-US" dirty="0">
              <a:solidFill>
                <a:srgbClr val="FFDA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308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Create an HTML dropdown containing three options: "S", "M", "L"</a:t>
            </a:r>
          </a:p>
        </p:txBody>
      </p:sp>
    </p:spTree>
    <p:extLst>
      <p:ext uri="{BB962C8B-B14F-4D97-AF65-F5344CB8AC3E}">
        <p14:creationId xmlns:p14="http://schemas.microsoft.com/office/powerpoint/2010/main" val="4182970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 smtClean="0"/>
              <a:t>Create a small HTML header that says “Section 1”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1670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08720"/>
            <a:ext cx="10972800" cy="2040559"/>
          </a:xfrm>
        </p:spPr>
        <p:txBody>
          <a:bodyPr/>
          <a:lstStyle/>
          <a:p>
            <a:r>
              <a:rPr lang="en-US" dirty="0"/>
              <a:t>Which Bootstrap CSS class will make a div appear as a large banner header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0337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19"/>
            <a:ext cx="10972800" cy="1375761"/>
          </a:xfrm>
        </p:spPr>
        <p:txBody>
          <a:bodyPr/>
          <a:lstStyle/>
          <a:p>
            <a:r>
              <a:rPr lang="en-US" dirty="0"/>
              <a:t>Create a CSS ruleset to style an element with an </a:t>
            </a:r>
            <a:r>
              <a:rPr lang="en-US" cap="none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id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“info”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6767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25621"/>
            <a:ext cx="10972800" cy="2206758"/>
          </a:xfrm>
        </p:spPr>
        <p:txBody>
          <a:bodyPr/>
          <a:lstStyle/>
          <a:p>
            <a:r>
              <a:rPr lang="en-US" dirty="0"/>
              <a:t>Which HTML attribute determines how an </a:t>
            </a:r>
            <a:r>
              <a:rPr lang="en-US" sz="6000" cap="none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dirty="0" smtClean="0"/>
              <a:t> </a:t>
            </a:r>
            <a:r>
              <a:rPr lang="en-US" dirty="0"/>
              <a:t>element will appear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34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08720"/>
            <a:ext cx="10972800" cy="2040559"/>
          </a:xfrm>
        </p:spPr>
        <p:txBody>
          <a:bodyPr/>
          <a:lstStyle/>
          <a:p>
            <a:r>
              <a:rPr lang="en-US" dirty="0"/>
              <a:t>Create a CSS declaration that will rotate an element by 90 </a:t>
            </a:r>
            <a:r>
              <a:rPr lang="en-US" dirty="0" smtClean="0"/>
              <a:t>degrees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44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/>
              <a:t>Create a checkbox </a:t>
            </a:r>
            <a:r>
              <a:rPr lang="en-US" dirty="0" smtClean="0"/>
              <a:t>in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940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/>
              <a:t>Which HTML tag is used to import the Bootstrap CSS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003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 smtClean="0"/>
              <a:t>Which tags surround the entire HTML document?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4163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08721"/>
            <a:ext cx="10972800" cy="2040559"/>
          </a:xfrm>
        </p:spPr>
        <p:txBody>
          <a:bodyPr/>
          <a:lstStyle/>
          <a:p>
            <a:r>
              <a:rPr lang="en-US" dirty="0"/>
              <a:t>Which CSS </a:t>
            </a:r>
            <a:r>
              <a:rPr lang="en-US" dirty="0" err="1"/>
              <a:t>pseudoselector</a:t>
            </a:r>
            <a:r>
              <a:rPr lang="en-US" dirty="0"/>
              <a:t> will style an element only when the user </a:t>
            </a:r>
            <a:r>
              <a:rPr lang="en-US" dirty="0" err="1"/>
              <a:t>mouses</a:t>
            </a:r>
            <a:r>
              <a:rPr lang="en-US" dirty="0"/>
              <a:t> over it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8676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Create a CSS ruleset that will change the background color of an element with a </a:t>
            </a:r>
            <a:r>
              <a:rPr lang="en-US" sz="5400" dirty="0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en-US" sz="5400" dirty="0"/>
              <a:t> of "box" to </a:t>
            </a:r>
            <a:r>
              <a:rPr lang="en-US" sz="5400" dirty="0" err="1">
                <a:solidFill>
                  <a:srgbClr val="FFA07A"/>
                </a:solidFill>
              </a:rPr>
              <a:t>lightsalmon</a:t>
            </a:r>
            <a:r>
              <a:rPr lang="en-US" sz="5400" dirty="0"/>
              <a:t> when it is clicked</a:t>
            </a:r>
          </a:p>
        </p:txBody>
      </p:sp>
    </p:spTree>
    <p:extLst>
      <p:ext uri="{BB962C8B-B14F-4D97-AF65-F5344CB8AC3E}">
        <p14:creationId xmlns:p14="http://schemas.microsoft.com/office/powerpoint/2010/main" val="17135542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Tie-breaker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5400" dirty="0"/>
              <a:t>Create an HTML </a:t>
            </a:r>
            <a:r>
              <a:rPr lang="en-US" sz="5400" dirty="0">
                <a:solidFill>
                  <a:schemeClr val="accent1"/>
                </a:solidFill>
                <a:latin typeface="Consolas" panose="020B0609020204030204" pitchFamily="49" charset="0"/>
              </a:rPr>
              <a:t>div</a:t>
            </a:r>
            <a:r>
              <a:rPr lang="en-US" sz="5400" dirty="0"/>
              <a:t> that contains three columns, each of equal width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73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 smtClean="0"/>
              <a:t>What is a CSS Selector?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043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42522"/>
            <a:ext cx="10972800" cy="2372957"/>
          </a:xfrm>
        </p:spPr>
        <p:txBody>
          <a:bodyPr/>
          <a:lstStyle/>
          <a:p>
            <a:r>
              <a:rPr lang="en-US" dirty="0"/>
              <a:t>What is the relationship between a </a:t>
            </a:r>
            <a:r>
              <a:rPr lang="en-US" sz="6000" cap="none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dirty="0" smtClean="0"/>
              <a:t> </a:t>
            </a:r>
            <a:r>
              <a:rPr lang="en-US" dirty="0"/>
              <a:t>element and an </a:t>
            </a:r>
            <a:r>
              <a:rPr lang="en-US" sz="6000" cap="none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li</a:t>
            </a:r>
            <a:r>
              <a:rPr lang="en-US" dirty="0" smtClean="0"/>
              <a:t> </a:t>
            </a:r>
            <a:r>
              <a:rPr lang="en-US" dirty="0"/>
              <a:t>element?</a:t>
            </a:r>
          </a:p>
        </p:txBody>
      </p:sp>
    </p:spTree>
    <p:extLst>
      <p:ext uri="{BB962C8B-B14F-4D97-AF65-F5344CB8AC3E}">
        <p14:creationId xmlns:p14="http://schemas.microsoft.com/office/powerpoint/2010/main" val="5915003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6000" dirty="0" smtClean="0"/>
              <a:t>What elements are used when creating an HTML table?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56174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css</a:t>
            </a:r>
            <a:r>
              <a:rPr lang="en-US" dirty="0" smtClean="0"/>
              <a:t> selector will style all paragraph elements?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386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 smtClean="0"/>
              <a:t>Create an image in HTML with </a:t>
            </a:r>
            <a:r>
              <a:rPr lang="en-US" cap="non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http://dog.com/dog.jpg </a:t>
            </a:r>
            <a:r>
              <a:rPr lang="en-US" dirty="0" smtClean="0"/>
              <a:t>as the </a:t>
            </a:r>
            <a:r>
              <a:rPr lang="en-US" dirty="0" err="1" smtClean="0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412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 smtClean="0"/>
              <a:t>What is the largest html header?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9812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76321"/>
            <a:ext cx="10972800" cy="2705356"/>
          </a:xfrm>
        </p:spPr>
        <p:txBody>
          <a:bodyPr/>
          <a:lstStyle/>
          <a:p>
            <a:r>
              <a:rPr lang="en-US" dirty="0"/>
              <a:t>Create a CSS ruleset that will change the background color of the whole page to </a:t>
            </a:r>
            <a:r>
              <a:rPr lang="en-US" dirty="0" err="1" smtClean="0">
                <a:solidFill>
                  <a:srgbClr val="013F99"/>
                </a:solidFill>
              </a:rPr>
              <a:t>darkblue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054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459</Words>
  <Application>Microsoft Office PowerPoint</Application>
  <PresentationFormat>Widescreen</PresentationFormat>
  <Paragraphs>84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Review Game</vt:lpstr>
      <vt:lpstr>Which tags surround the entire HTML document?</vt:lpstr>
      <vt:lpstr>What is a CSS Selector?</vt:lpstr>
      <vt:lpstr>What is the relationship between a ul element and an li element?</vt:lpstr>
      <vt:lpstr>Team Challenge</vt:lpstr>
      <vt:lpstr>What css selector will style all paragraph elements?</vt:lpstr>
      <vt:lpstr>Create an image in HTML with http://dog.com/dog.jpg as the url</vt:lpstr>
      <vt:lpstr>What is the largest html header?</vt:lpstr>
      <vt:lpstr>Create a CSS ruleset that will change the background color of the whole page to darkblue</vt:lpstr>
      <vt:lpstr>Create an hyperlink in HTML that navigates to http://youtube.com/ and says "YouTube"</vt:lpstr>
      <vt:lpstr>Create a CSS declaration to turn text color orange</vt:lpstr>
      <vt:lpstr>Team Challenge</vt:lpstr>
      <vt:lpstr>Create a small HTML header that says “Section 1”</vt:lpstr>
      <vt:lpstr>Which Bootstrap CSS class will make a div appear as a large banner header?</vt:lpstr>
      <vt:lpstr>Create a CSS ruleset to style an element with an id of “info”</vt:lpstr>
      <vt:lpstr>Which HTML attribute determines how an input element will appear?</vt:lpstr>
      <vt:lpstr>Create a CSS declaration that will rotate an element by 90 degrees</vt:lpstr>
      <vt:lpstr>Create a checkbox in HTML</vt:lpstr>
      <vt:lpstr>Which HTML tag is used to import the Bootstrap CSS?</vt:lpstr>
      <vt:lpstr>Which CSS pseudoselector will style an element only when the user mouses over it?</vt:lpstr>
      <vt:lpstr>Team Challenge</vt:lpstr>
      <vt:lpstr>Tie-breaker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75</cp:revision>
  <dcterms:created xsi:type="dcterms:W3CDTF">2019-03-11T04:04:09Z</dcterms:created>
  <dcterms:modified xsi:type="dcterms:W3CDTF">2020-03-24T14:41:17Z</dcterms:modified>
</cp:coreProperties>
</file>