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02" r:id="rId3"/>
    <p:sldId id="304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StudiousSlategrayBinarytre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some basic HTML elements</a:t>
            </a:r>
            <a:r>
              <a:rPr lang="en-US" baseline="0" dirty="0" smtClean="0"/>
              <a:t>. There is a </a:t>
            </a:r>
            <a:r>
              <a:rPr lang="en-US" baseline="0" dirty="0" err="1" smtClean="0"/>
              <a:t>CodePen</a:t>
            </a:r>
            <a:r>
              <a:rPr lang="en-US" baseline="0" dirty="0" smtClean="0"/>
              <a:t> link at the end to show all of the elements in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https://repl.it/repls/StudiousSlategrayBinarytree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StudiousSlategrayBinaryt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Basic HTML Elements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1717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Used for page headings or titles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There are six header elements –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through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429000"/>
            <a:ext cx="10178107" cy="210519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4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4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4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4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4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4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/>
              <a:t> (Paragraph)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Displays </a:t>
            </a:r>
            <a:r>
              <a:rPr lang="en-US" dirty="0" smtClean="0">
                <a:solidFill>
                  <a:schemeClr val="bg1"/>
                </a:solidFill>
              </a:rPr>
              <a:t>common text on the page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content does not have to be multiple sentences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dirty="0" smtClean="0">
                <a:solidFill>
                  <a:schemeClr val="bg1"/>
                </a:solidFill>
              </a:rPr>
              <a:t> creates a new line under it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6595" y="4114800"/>
            <a:ext cx="9698809" cy="97257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6471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/>
              <a:t> (anchor)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Used to create a link to another page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Set the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</a:rPr>
              <a:t> to a URL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text of the link goes in between the opening and closing tag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397" y="4343400"/>
            <a:ext cx="11372344" cy="91101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"https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://google.com"</a:t>
            </a:r>
            <a:r>
              <a:rPr lang="en-US" sz="4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4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dirty="0" smtClean="0"/>
              <a:t>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400300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Used to display an image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Set the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 smtClean="0">
                <a:solidFill>
                  <a:schemeClr val="bg1"/>
                </a:solidFill>
              </a:rPr>
              <a:t> to a URL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element has no closing tag – it is </a:t>
            </a:r>
            <a:r>
              <a:rPr lang="en-US" b="1" i="1" dirty="0" smtClean="0">
                <a:solidFill>
                  <a:schemeClr val="bg1"/>
                </a:solidFill>
              </a:rPr>
              <a:t>self-closing</a:t>
            </a:r>
            <a:endParaRPr lang="en-US" b="1" i="1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658" y="4343400"/>
            <a:ext cx="11766683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https://repl.it/repls/StudiousSlategrayBinarytree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175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Basic HTML Elements</vt:lpstr>
      <vt:lpstr>Header Elements</vt:lpstr>
      <vt:lpstr>The p (Paragraph) Element</vt:lpstr>
      <vt:lpstr>The a (anchor) Element</vt:lpstr>
      <vt:lpstr>The img Element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73</cp:revision>
  <dcterms:created xsi:type="dcterms:W3CDTF">2019-03-11T04:04:09Z</dcterms:created>
  <dcterms:modified xsi:type="dcterms:W3CDTF">2020-03-19T20:51:12Z</dcterms:modified>
</cp:coreProperties>
</file>