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72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Body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3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entire HTML document: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HTML element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Body element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Header element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Paragraph element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Anchor element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Image element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r>
              <a:rPr lang="en-US" baseline="0" dirty="0" smtClean="0"/>
              <a:t>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element</a:t>
            </a:r>
            <a:r>
              <a:rPr lang="en-US" baseline="0" dirty="0" smtClean="0"/>
              <a:t> AND anchor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Paragraph element AND anchor element AND image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7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HTML element</a:t>
            </a:r>
            <a:r>
              <a:rPr lang="en-US" baseline="0" dirty="0" smtClean="0"/>
              <a:t> - </a:t>
            </a:r>
            <a:r>
              <a:rPr lang="en-US" dirty="0" smtClean="0"/>
              <a:t>Ask students what is wrong with this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Body element AND header element AND paragraph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Anchor element – also </a:t>
            </a:r>
            <a:r>
              <a:rPr lang="en-US" dirty="0" err="1" smtClean="0"/>
              <a:t>stackoverflow</a:t>
            </a:r>
            <a:r>
              <a:rPr lang="en-US" dirty="0" smtClean="0"/>
              <a:t> is a</a:t>
            </a:r>
            <a:r>
              <a:rPr lang="en-US" baseline="0" dirty="0" smtClean="0"/>
              <a:t> helpful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Anchor element and image</a:t>
            </a:r>
            <a:r>
              <a:rPr lang="en-US" baseline="0" dirty="0" smtClean="0"/>
              <a:t> element – the image will be a clickable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19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headers</a:t>
            </a:r>
            <a:r>
              <a:rPr lang="en-US" baseline="0" dirty="0" smtClean="0"/>
              <a:t> – ask which one is the largest and which is the smallest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Name That Element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pt-BR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sz="7200" dirty="0">
                <a:solidFill>
                  <a:srgbClr val="000000"/>
                </a:solidFill>
                <a:latin typeface="Consolas" panose="020B0609020204030204" pitchFamily="49" charset="0"/>
              </a:rPr>
              <a:t>Welcome!</a:t>
            </a:r>
            <a:r>
              <a:rPr lang="pt-BR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r>
              <a:rPr lang="pt-BR" sz="7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&lt;h6&gt;</a:t>
            </a:r>
            <a:r>
              <a:rPr lang="pt-BR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pt-BR" sz="72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pt-BR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&lt;/h6&gt;</a:t>
            </a:r>
            <a:endParaRPr lang="pt-BR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r>
              <a:rPr lang="pt-BR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pt-BR" sz="7200" dirty="0">
                <a:solidFill>
                  <a:srgbClr val="000000"/>
                </a:solidFill>
                <a:latin typeface="Consolas" panose="020B0609020204030204" pitchFamily="49" charset="0"/>
              </a:rPr>
              <a:t>Welcome!</a:t>
            </a:r>
            <a:r>
              <a:rPr lang="pt-BR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&lt;/h3</a:t>
            </a:r>
            <a:r>
              <a:rPr lang="pt-BR" sz="7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739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Hello, world!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Here's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a cool website!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</a:t>
            </a: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://youtube.com"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YouTube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a&gt;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</a:t>
            </a: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://example.com/smiley.png"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647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&lt;body&gt;&lt;/body&gt;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00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7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  <a:r>
              <a:rPr lang="en-US" sz="7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081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"http://google.com/"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Google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259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Here's one 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element: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"http://yahoo.com"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Yahoo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And here's another: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"http:/example.com/cat.png"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00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7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&lt;html&gt;&lt;/html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152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Welcome!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Check out this HTML!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969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"http://www.stackoverflow.com"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 cool site!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007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"http://hyland.com"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"http://</a:t>
            </a: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hyland.com/logo.png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491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171</Words>
  <Application>Microsoft Office PowerPoint</Application>
  <PresentationFormat>Widescreen</PresentationFormat>
  <Paragraphs>73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Name That Element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75</cp:revision>
  <dcterms:created xsi:type="dcterms:W3CDTF">2019-03-11T04:04:09Z</dcterms:created>
  <dcterms:modified xsi:type="dcterms:W3CDTF">2020-03-19T21:06:50Z</dcterms:modified>
</cp:coreProperties>
</file>