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7" r:id="rId3"/>
    <p:sldId id="306" r:id="rId4"/>
    <p:sldId id="307" r:id="rId5"/>
    <p:sldId id="308" r:id="rId6"/>
    <p:sldId id="309" r:id="rId7"/>
    <p:sldId id="310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for examples of tabular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example is a table about birds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</a:t>
            </a:r>
            <a:r>
              <a:rPr lang="en-US" baseline="0" dirty="0" smtClean="0"/>
              <a:t> element that goes into a table. These will make more sense once we see the tables in 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contains an actual full </a:t>
            </a:r>
            <a:r>
              <a:rPr lang="en-US" baseline="0" smtClean="0"/>
              <a:t>table in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emphasize the relationships between each table element. Ask students which elements are parents/children/</a:t>
            </a:r>
            <a:r>
              <a:rPr lang="en-US" baseline="0" dirty="0" err="1" smtClean="0"/>
              <a:t>sibilings</a:t>
            </a:r>
            <a:r>
              <a:rPr lang="en-US" baseline="0" dirty="0" smtClean="0"/>
              <a:t>/etc.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Additionally, show the </a:t>
            </a:r>
            <a:r>
              <a:rPr lang="en-US" b="1" baseline="0" dirty="0" smtClean="0"/>
              <a:t>border</a:t>
            </a:r>
            <a:r>
              <a:rPr lang="en-US" b="0" baseline="0" dirty="0" smtClean="0"/>
              <a:t> attribute in this </a:t>
            </a:r>
            <a:r>
              <a:rPr lang="en-US" b="0" baseline="0" dirty="0" err="1" smtClean="0"/>
              <a:t>Repl</a:t>
            </a:r>
            <a:r>
              <a:rPr lang="en-US" b="0" baseline="0" dirty="0" smtClean="0"/>
              <a:t> – it starts as 0, so change it to 1 to see the border.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iframes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MistyroseFrayedUn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LemonchiffonQualifiedNumb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Tables &amp; </a:t>
            </a:r>
            <a:r>
              <a:rPr lang="en-US" sz="6600" dirty="0" err="1" smtClean="0"/>
              <a:t>IFrames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5181600" y="-12031"/>
            <a:ext cx="7010400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 smtClean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2509"/>
            <a:ext cx="10583752" cy="2381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372100"/>
            <a:ext cx="4396075" cy="121264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Information about birds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Tables consist of several nested elements: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/>
              <a:t>: the primary element in a table, contains all other elements</a:t>
            </a:r>
          </a:p>
          <a:p>
            <a:pPr marL="57150" indent="0">
              <a:buNone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thead</a:t>
            </a:r>
            <a:r>
              <a:rPr lang="en-US" dirty="0" smtClean="0"/>
              <a:t>: contains the </a:t>
            </a:r>
            <a:r>
              <a:rPr lang="en-US" i="1" dirty="0" smtClean="0"/>
              <a:t>header</a:t>
            </a:r>
            <a:r>
              <a:rPr lang="en-US" dirty="0" smtClean="0"/>
              <a:t> portion of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tbody</a:t>
            </a:r>
            <a:r>
              <a:rPr lang="en-US" dirty="0" smtClean="0"/>
              <a:t>: contains the </a:t>
            </a:r>
            <a:r>
              <a:rPr lang="en-US" i="1" dirty="0" smtClean="0"/>
              <a:t>data</a:t>
            </a:r>
            <a:r>
              <a:rPr lang="en-US" dirty="0" smtClean="0"/>
              <a:t> portion of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dirty="0" smtClean="0"/>
              <a:t>: a </a:t>
            </a:r>
            <a:r>
              <a:rPr lang="en-US" i="1" dirty="0" smtClean="0"/>
              <a:t>row</a:t>
            </a:r>
            <a:r>
              <a:rPr lang="en-US" dirty="0" smtClean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 smtClean="0"/>
              <a:t>: a </a:t>
            </a:r>
            <a:r>
              <a:rPr lang="en-US" i="1" dirty="0" smtClean="0"/>
              <a:t>header cell</a:t>
            </a:r>
            <a:r>
              <a:rPr lang="en-US" dirty="0" smtClean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td</a:t>
            </a:r>
            <a:r>
              <a:rPr lang="en-US" dirty="0" smtClean="0"/>
              <a:t>: a </a:t>
            </a:r>
            <a:r>
              <a:rPr lang="en-US" i="1" dirty="0" smtClean="0"/>
              <a:t>cell</a:t>
            </a:r>
            <a:r>
              <a:rPr lang="en-US" dirty="0" smtClean="0"/>
              <a:t> in the table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https://repl.it/repls/MistyroseFrayedUnix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 smtClean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"1</a:t>
            </a:r>
            <a:r>
              <a:rPr lang="en-US" sz="7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r>
              <a:rPr lang="en-US" sz="4400" dirty="0" smtClean="0"/>
              <a:t>Set the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4400" dirty="0" smtClean="0"/>
              <a:t> attribute to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400" dirty="0" smtClean="0"/>
              <a:t> to add a border</a:t>
            </a:r>
            <a:endParaRPr lang="en-US" sz="4800" dirty="0" smtClean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771900"/>
            <a:ext cx="106694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Iframes</a:t>
            </a:r>
            <a:endParaRPr lang="en-US" dirty="0"/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Inline Frame</a:t>
            </a:r>
            <a:r>
              <a:rPr lang="en-US" dirty="0"/>
              <a:t> element represents a nested browsing context, embedding another HTML page into the current </a:t>
            </a:r>
            <a:r>
              <a:rPr lang="en-US" dirty="0" smtClean="0"/>
              <a:t>one</a:t>
            </a:r>
          </a:p>
          <a:p>
            <a:endParaRPr lang="en-US" dirty="0"/>
          </a:p>
          <a:p>
            <a:r>
              <a:rPr lang="en-US" dirty="0" smtClean="0"/>
              <a:t>Basically, you can display other webpages </a:t>
            </a:r>
            <a:r>
              <a:rPr lang="en-US" i="1" dirty="0" smtClean="0"/>
              <a:t>within</a:t>
            </a:r>
            <a:r>
              <a:rPr lang="en-US" dirty="0" smtClean="0"/>
              <a:t> your webpage</a:t>
            </a:r>
          </a:p>
          <a:p>
            <a:endParaRPr lang="en-US" i="1" dirty="0"/>
          </a:p>
          <a:p>
            <a:r>
              <a:rPr lang="en-US" dirty="0" err="1" smtClean="0"/>
              <a:t>IFrames</a:t>
            </a:r>
            <a:r>
              <a:rPr lang="en-US" dirty="0" smtClean="0"/>
              <a:t> use the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/>
              <a:t> element to determine which webpage to display</a:t>
            </a:r>
          </a:p>
          <a:p>
            <a:pPr lvl="1"/>
            <a:r>
              <a:rPr lang="en-US" dirty="0" smtClean="0"/>
              <a:t>There are also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/>
              <a:t> attributes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"https://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www.w3schools.com"</a:t>
            </a:r>
            <a:r>
              <a:rPr lang="en-US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&gt;&lt;/iframe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iframe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https://repl.it/repls/LemonchiffonQualifiedNumbers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282</Words>
  <Application>Microsoft Office PowerPoint</Application>
  <PresentationFormat>Widescreen</PresentationFormat>
  <Paragraphs>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iframe element</vt:lpstr>
      <vt:lpstr>iframe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81</cp:revision>
  <dcterms:created xsi:type="dcterms:W3CDTF">2019-03-11T04:04:09Z</dcterms:created>
  <dcterms:modified xsi:type="dcterms:W3CDTF">2020-03-20T19:59:14Z</dcterms:modified>
</cp:coreProperties>
</file>