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7" r:id="rId2"/>
    <p:sldId id="333" r:id="rId3"/>
    <p:sldId id="334" r:id="rId4"/>
    <p:sldId id="335" r:id="rId5"/>
    <p:sldId id="342" r:id="rId6"/>
    <p:sldId id="336" r:id="rId7"/>
    <p:sldId id="337" r:id="rId8"/>
    <p:sldId id="338" r:id="rId9"/>
    <p:sldId id="339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ask for the relationships between the different HTML elements.</a:t>
            </a:r>
            <a:r>
              <a:rPr lang="en-US" baseline="0" dirty="0" smtClean="0"/>
              <a:t> E.g., &lt;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&gt; is the parent of &lt;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&gt;, grandparent of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&gt;, etc.</a:t>
            </a:r>
          </a:p>
          <a:p>
            <a:r>
              <a:rPr lang="en-US" baseline="0" dirty="0" smtClean="0"/>
              <a:t>Show this example in the CodePen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https://codepen.io/jmaxwell/pen/vawRQP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https://codepen.io/jmaxwell/pen/exvoOR?editors=1000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8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80" r:id="rId14"/>
    <p:sldLayoutId id="21474836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exvoOR?editors=10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vawRQ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Tables and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smtClean="0"/>
              <a:t>Web Design </a:t>
            </a:r>
            <a:r>
              <a:rPr lang="en-US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"http://weather.gov"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weather.gov"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800"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"1000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hlinkClick r:id="rId3"/>
              </a:rPr>
              <a:t>CodePen!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69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err="1" smtClean="0"/>
              <a:t>IFrames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Tables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 - </a:t>
            </a:r>
            <a:r>
              <a:rPr lang="en-US" dirty="0" smtClean="0">
                <a:latin typeface="Consolas" panose="020B0609020204030204" pitchFamily="49" charset="0"/>
              </a:rPr>
              <a:t>&lt;table&gt;&lt;/table&gt;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Tables are an HTML element that uses a lot of nesting and parent/child relationships</a:t>
            </a:r>
          </a:p>
          <a:p>
            <a:r>
              <a:rPr lang="en-US" dirty="0" smtClean="0"/>
              <a:t>Tables are good for displaying data, or for comparing options</a:t>
            </a:r>
          </a:p>
          <a:p>
            <a:r>
              <a:rPr lang="en-US" dirty="0" smtClean="0"/>
              <a:t>Tables are grouped into columns and rows, and can have header rows</a:t>
            </a:r>
          </a:p>
          <a:p>
            <a:r>
              <a:rPr lang="en-US" dirty="0" smtClean="0"/>
              <a:t>There are many tags that make up tables: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latin typeface="Consolas" panose="020B0609020204030204" pitchFamily="49" charset="0"/>
              </a:rPr>
              <a:t>&lt;td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border</a:t>
            </a:r>
            <a:r>
              <a:rPr lang="en-US" dirty="0" smtClean="0"/>
              <a:t> attribute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>
                <a:latin typeface="Consolas" panose="020B0609020204030204" pitchFamily="49" charset="0"/>
              </a:rPr>
              <a:t>&lt;table border="1</a:t>
            </a:r>
            <a:r>
              <a:rPr lang="en-US" sz="6000" dirty="0" smtClean="0">
                <a:latin typeface="Consolas" panose="020B0609020204030204" pitchFamily="49" charset="0"/>
              </a:rPr>
              <a:t>"&gt;</a:t>
            </a:r>
          </a:p>
          <a:p>
            <a:endParaRPr lang="en-US" sz="3600" dirty="0" smtClean="0"/>
          </a:p>
          <a:p>
            <a:r>
              <a:rPr lang="en-US" sz="3600" dirty="0" smtClean="0"/>
              <a:t>Set the </a:t>
            </a:r>
            <a:r>
              <a:rPr lang="en-US" sz="3600" dirty="0" smtClean="0">
                <a:latin typeface="Consolas" panose="020B0609020204030204" pitchFamily="49" charset="0"/>
              </a:rPr>
              <a:t>border</a:t>
            </a:r>
            <a:r>
              <a:rPr lang="en-US" sz="3600" dirty="0" smtClean="0"/>
              <a:t> attribute to 1 to add a </a:t>
            </a:r>
            <a:r>
              <a:rPr lang="en-US" sz="3600" dirty="0" smtClean="0">
                <a:latin typeface="Consolas" panose="020B0609020204030204" pitchFamily="49" charset="0"/>
              </a:rPr>
              <a:t>border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05" y="4423788"/>
            <a:ext cx="248637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smtClean="0">
                <a:latin typeface="Consolas" panose="020B0609020204030204" pitchFamily="49" charset="0"/>
              </a:rPr>
              <a:t>table border="1"&gt;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&gt;Name&lt;/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&gt;Age&lt;/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&gt;Favorite Subject&lt;/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&lt;td&gt;John Smith&lt;/td&gt;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&lt;td&gt;65&lt;/td&gt;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&lt;td&gt;Math&lt;/td&gt;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&lt;/table&gt;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hlinkClick r:id="rId3"/>
              </a:rPr>
              <a:t>CodePen!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221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IFrames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48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- </a:t>
            </a:r>
            <a:r>
              <a:rPr lang="en-US" dirty="0" smtClean="0">
                <a:latin typeface="Consolas" panose="020B0609020204030204" pitchFamily="49" charset="0"/>
              </a:rPr>
              <a:t>&lt;iframe&gt;&lt;/iframe&gt;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Inline </a:t>
            </a:r>
            <a:r>
              <a:rPr lang="en-US" b="1" dirty="0"/>
              <a:t>Frame</a:t>
            </a:r>
            <a:r>
              <a:rPr lang="en-US" dirty="0"/>
              <a:t> element </a:t>
            </a:r>
            <a:r>
              <a:rPr lang="en-US" dirty="0" smtClean="0"/>
              <a:t>represents </a:t>
            </a:r>
            <a:r>
              <a:rPr lang="en-US" dirty="0"/>
              <a:t>a nested browsing context, embedding another HTML page into the current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You can use iframes to display anything on the web, or on your computer, within your webpage!</a:t>
            </a:r>
          </a:p>
          <a:p>
            <a:r>
              <a:rPr lang="en-US" dirty="0" err="1" smtClean="0"/>
              <a:t>IFrames</a:t>
            </a:r>
            <a:r>
              <a:rPr lang="en-US" dirty="0" smtClean="0"/>
              <a:t> use the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/>
              <a:t> attribute to determine which website to display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/>
              <a:t> attributes to adjust the size of the iframe</a:t>
            </a:r>
            <a:endParaRPr lang="en-US" dirty="0"/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250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IFrames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129</cp:revision>
  <dcterms:created xsi:type="dcterms:W3CDTF">2016-08-24T13:14:37Z</dcterms:created>
  <dcterms:modified xsi:type="dcterms:W3CDTF">2020-03-13T11:34:30Z</dcterms:modified>
</cp:coreProperties>
</file>