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95" r:id="rId3"/>
    <p:sldId id="306" r:id="rId4"/>
    <p:sldId id="308" r:id="rId5"/>
    <p:sldId id="309" r:id="rId6"/>
    <p:sldId id="310" r:id="rId7"/>
    <p:sldId id="311" r:id="rId8"/>
    <p:sldId id="3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89" d="100"/>
          <a:sy n="89" d="100"/>
        </p:scale>
        <p:origin x="13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Explain the</a:t>
            </a:r>
            <a:r>
              <a:rPr lang="en-US" baseline="0" dirty="0" smtClean="0"/>
              <a:t> purpose of CSS, and what it does.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students about</a:t>
            </a:r>
            <a:r>
              <a:rPr lang="en-US" baseline="0" dirty="0" smtClean="0"/>
              <a:t> the relationships between all these tags.</a:t>
            </a:r>
          </a:p>
          <a:p>
            <a:r>
              <a:rPr lang="en-US" baseline="0" dirty="0" smtClean="0"/>
              <a:t>E.g., HTML is parent, head/body are siblings. Style always goes in the head, structure goes in the body.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5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Repl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smtClean="0"/>
              <a:t>ask the students how to change the text color to blue instead of red.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0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the idea of separate CSS files. Click the link to show an example of multiple stylesheets applied to one HTML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5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Emphasize that the file has to end in </a:t>
            </a:r>
            <a:r>
              <a:rPr lang="en-US" b="1" dirty="0" smtClean="0"/>
              <a:t>.</a:t>
            </a:r>
            <a:r>
              <a:rPr lang="en-US" b="1" dirty="0" err="1" smtClean="0"/>
              <a:t>css</a:t>
            </a:r>
            <a:r>
              <a:rPr lang="en-US" b="0" dirty="0" smtClean="0"/>
              <a:t> and it has to be in the same folder as the</a:t>
            </a:r>
            <a:r>
              <a:rPr lang="en-US" b="0" baseline="0" dirty="0" smtClean="0"/>
              <a:t> HTML file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The </a:t>
            </a:r>
            <a:r>
              <a:rPr lang="en-US" b="1" baseline="0" dirty="0" smtClean="0"/>
              <a:t>link</a:t>
            </a:r>
            <a:r>
              <a:rPr lang="en-US" b="0" baseline="0" dirty="0" smtClean="0"/>
              <a:t> tag is an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22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link tag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2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link tag in action.</a:t>
            </a:r>
            <a:r>
              <a:rPr lang="en-US" baseline="0" dirty="0" smtClean="0"/>
              <a:t> Make sure to note the filename, attributes, and new CSS property.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DemandingDetailedOutcom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intro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AdolescentDecimalRout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Introduction to CSS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1355" y="1143000"/>
            <a:ext cx="5143500" cy="5372100"/>
          </a:xfrm>
        </p:spPr>
        <p:txBody>
          <a:bodyPr>
            <a:normAutofit/>
          </a:bodyPr>
          <a:lstStyle/>
          <a:p>
            <a:r>
              <a:rPr lang="en-US" dirty="0" smtClean="0"/>
              <a:t>CSS (</a:t>
            </a:r>
            <a:r>
              <a:rPr lang="en-US" b="1" dirty="0" smtClean="0"/>
              <a:t>C</a:t>
            </a:r>
            <a:r>
              <a:rPr lang="en-US" dirty="0" smtClean="0"/>
              <a:t>ascading </a:t>
            </a:r>
            <a:r>
              <a:rPr lang="en-US" b="1" dirty="0" smtClean="0"/>
              <a:t>S</a:t>
            </a:r>
            <a:r>
              <a:rPr lang="en-US" dirty="0" smtClean="0"/>
              <a:t>tyle</a:t>
            </a:r>
            <a:r>
              <a:rPr lang="en-US" b="1" dirty="0" smtClean="0"/>
              <a:t>s</a:t>
            </a:r>
            <a:r>
              <a:rPr lang="en-US" dirty="0" smtClean="0"/>
              <a:t>heets) is a language that allows developers to change </a:t>
            </a:r>
            <a:r>
              <a:rPr lang="en-US" i="1" dirty="0" smtClean="0"/>
              <a:t>styles</a:t>
            </a:r>
            <a:r>
              <a:rPr lang="en-US" dirty="0" smtClean="0"/>
              <a:t> on a webpage</a:t>
            </a:r>
            <a:endParaRPr lang="en-US" dirty="0" smtClean="0"/>
          </a:p>
          <a:p>
            <a:r>
              <a:rPr lang="en-US" dirty="0" smtClean="0"/>
              <a:t>CSS can change fonts, colors,  backgrounds, positioning, even animations!</a:t>
            </a:r>
          </a:p>
          <a:p>
            <a:endParaRPr lang="en-US" dirty="0"/>
          </a:p>
          <a:p>
            <a:r>
              <a:rPr lang="en-US" dirty="0" smtClean="0"/>
              <a:t>If HTML is the </a:t>
            </a:r>
            <a:r>
              <a:rPr lang="en-US" i="1" dirty="0" smtClean="0"/>
              <a:t>skeleton</a:t>
            </a:r>
            <a:r>
              <a:rPr lang="en-US" dirty="0" smtClean="0"/>
              <a:t> of a page, CSS is the clothing that it wears</a:t>
            </a:r>
            <a:endParaRPr lang="en-US" dirty="0" smtClean="0"/>
          </a:p>
          <a:p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1026" name="Picture 2" descr="Image result for c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71700"/>
            <a:ext cx="589105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30" y="2171700"/>
            <a:ext cx="5891055" cy="33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80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Example – A webpage with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 paragraph is special...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4100" y="2400300"/>
            <a:ext cx="2857500" cy="1371600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36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https://repl.it/repls/DemandingDetailedOutcomes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549987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stylesheets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it is possible to put CSS in HTML files, </a:t>
            </a:r>
            <a:r>
              <a:rPr lang="en-US" i="1" dirty="0" smtClean="0"/>
              <a:t>external stylesheets</a:t>
            </a:r>
            <a:r>
              <a:rPr lang="en-US" dirty="0" smtClean="0"/>
              <a:t> are easier to maintain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way, it is easy to swap out styles for HTML pages</a:t>
            </a:r>
          </a:p>
          <a:p>
            <a:pPr marL="5715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www.w3schools.com/css/css_intro.asp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09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stylesheets –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separate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file, with the CSS code</a:t>
            </a:r>
          </a:p>
          <a:p>
            <a:pPr lvl="1"/>
            <a:r>
              <a:rPr lang="en-US" dirty="0"/>
              <a:t>Make sure it’s in the same directory as </a:t>
            </a:r>
            <a:r>
              <a:rPr lang="en-US" dirty="0" smtClean="0"/>
              <a:t>the </a:t>
            </a:r>
            <a:r>
              <a:rPr lang="en-US" dirty="0"/>
              <a:t>HTML file</a:t>
            </a:r>
            <a:r>
              <a:rPr lang="en-US" dirty="0" smtClean="0"/>
              <a:t>!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r>
              <a:rPr lang="en-US" dirty="0"/>
              <a:t>In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/>
              <a:t>HTML file, insert </a:t>
            </a:r>
            <a:r>
              <a:rPr lang="en-US" dirty="0" smtClean="0"/>
              <a:t>a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link&gt;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element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"text/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"mystyle.css"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77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the </a:t>
            </a:r>
            <a:r>
              <a:rPr lang="en-US" cap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link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Links a variety of external files (CSS, fonts, icons)</a:t>
            </a:r>
          </a:p>
          <a:p>
            <a:endParaRPr lang="en-US" dirty="0" smtClean="0"/>
          </a:p>
          <a:p>
            <a:r>
              <a:rPr lang="en-US" dirty="0" smtClean="0"/>
              <a:t>It is a </a:t>
            </a:r>
            <a:r>
              <a:rPr lang="en-US" i="1" dirty="0" smtClean="0"/>
              <a:t>self-closing</a:t>
            </a:r>
            <a:r>
              <a:rPr lang="en-US" dirty="0" smtClean="0"/>
              <a:t> tag</a:t>
            </a:r>
          </a:p>
          <a:p>
            <a:endParaRPr lang="en-US" dirty="0" smtClean="0"/>
          </a:p>
          <a:p>
            <a:r>
              <a:rPr lang="en-US" dirty="0" smtClean="0"/>
              <a:t>It goes within the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dirty="0" smtClean="0"/>
              <a:t> element</a:t>
            </a:r>
          </a:p>
          <a:p>
            <a:endParaRPr lang="en-US" dirty="0"/>
          </a:p>
          <a:p>
            <a:r>
              <a:rPr lang="en-US" dirty="0" smtClean="0"/>
              <a:t>Important attributes:</a:t>
            </a:r>
          </a:p>
          <a:p>
            <a:pPr lvl="1"/>
            <a:r>
              <a:rPr lang="en-US" u="sng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dirty="0"/>
              <a:t>: path to the file (either online or local)</a:t>
            </a:r>
          </a:p>
          <a:p>
            <a:pPr lvl="1"/>
            <a:r>
              <a:rPr lang="en-US" u="sng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en-US" dirty="0"/>
              <a:t>: determines the relationship type (e.g., “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stylesheet</a:t>
            </a:r>
            <a:r>
              <a:rPr lang="en-US" dirty="0"/>
              <a:t>”)</a:t>
            </a:r>
          </a:p>
          <a:p>
            <a:pPr lvl="1"/>
            <a:r>
              <a:rPr lang="en-US" u="sng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dirty="0"/>
              <a:t>: specifies the content type of the file (e.g., “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text/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css</a:t>
            </a:r>
            <a:r>
              <a:rPr lang="en-US" dirty="0"/>
              <a:t>”)</a:t>
            </a:r>
          </a:p>
          <a:p>
            <a:endParaRPr lang="en-US" dirty="0"/>
          </a:p>
        </p:txBody>
      </p:sp>
      <p:pic>
        <p:nvPicPr>
          <p:cNvPr id="2050" name="Picture 2" descr="Image result for 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600200"/>
            <a:ext cx="320758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364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Stylesheet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https://repl.it/repls/AdolescentDecimalRouter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005549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390</Words>
  <Application>Microsoft Office PowerPoint</Application>
  <PresentationFormat>Widescreen</PresentationFormat>
  <Paragraphs>69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Introduction to CSS</vt:lpstr>
      <vt:lpstr>What is CSS?</vt:lpstr>
      <vt:lpstr>CSS Example – A webpage with css</vt:lpstr>
      <vt:lpstr>CSS example</vt:lpstr>
      <vt:lpstr>Using external stylesheets – Why?</vt:lpstr>
      <vt:lpstr>Using external stylesheets – How</vt:lpstr>
      <vt:lpstr>More about the link element</vt:lpstr>
      <vt:lpstr>Stylesheet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81</cp:revision>
  <dcterms:created xsi:type="dcterms:W3CDTF">2019-03-11T04:04:09Z</dcterms:created>
  <dcterms:modified xsi:type="dcterms:W3CDTF">2020-03-23T17:10:22Z</dcterms:modified>
</cp:coreProperties>
</file>