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257" r:id="rId2"/>
    <p:sldId id="258" r:id="rId3"/>
    <p:sldId id="264" r:id="rId4"/>
    <p:sldId id="259" r:id="rId5"/>
    <p:sldId id="260" r:id="rId6"/>
    <p:sldId id="265" r:id="rId7"/>
    <p:sldId id="261" r:id="rId8"/>
    <p:sldId id="272" r:id="rId9"/>
    <p:sldId id="266" r:id="rId10"/>
    <p:sldId id="262" r:id="rId11"/>
    <p:sldId id="267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14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need to</a:t>
            </a:r>
            <a:r>
              <a:rPr lang="en-US" baseline="0" dirty="0" smtClean="0"/>
              <a:t> go too in-depth with this stuff, it’s only kind of related to the class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reads the text,</a:t>
            </a:r>
            <a:r>
              <a:rPr lang="en-US" baseline="0" dirty="0" smtClean="0"/>
              <a:t> interprets it, and shows it to the user. HTML is behind every user interface on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stuff</a:t>
            </a:r>
            <a:r>
              <a:rPr lang="en-US" baseline="0" dirty="0" smtClean="0"/>
              <a:t> may seem abstract, but will hopefully make more sense after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stuff</a:t>
            </a:r>
            <a:r>
              <a:rPr lang="en-US" baseline="0" dirty="0" smtClean="0"/>
              <a:t> may seem abstract, but will hopefully make more sense after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dirty="0" smtClean="0"/>
              <a:t>examples in the </a:t>
            </a:r>
            <a:r>
              <a:rPr lang="en-US" dirty="0" err="1" smtClean="0"/>
              <a:t>TryIt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dirty="0" smtClean="0"/>
              <a:t>examples in the </a:t>
            </a:r>
            <a:r>
              <a:rPr lang="en-US" dirty="0" err="1" smtClean="0"/>
              <a:t>TryIt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4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Web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Tag: </a:t>
            </a:r>
            <a:r>
              <a:rPr lang="en-US" dirty="0" smtClean="0">
                <a:latin typeface="Consolas" panose="020B0609020204030204" pitchFamily="49" charset="0"/>
              </a:rPr>
              <a:t>&lt;html&gt;&lt;/html&gt;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The foundation of every HTML document</a:t>
            </a:r>
          </a:p>
          <a:p>
            <a:r>
              <a:rPr lang="en-US" dirty="0" smtClean="0"/>
              <a:t>Starts and ends the entire document</a:t>
            </a:r>
          </a:p>
          <a:p>
            <a:r>
              <a:rPr lang="en-US" dirty="0" smtClean="0"/>
              <a:t>All other HTML is the “stuff” that goes in between the </a:t>
            </a:r>
            <a:r>
              <a:rPr lang="en-US" dirty="0" smtClean="0">
                <a:latin typeface="Consolas" panose="020B0609020204030204" pitchFamily="49" charset="0"/>
              </a:rPr>
              <a:t>&lt;html&gt;</a:t>
            </a:r>
            <a:r>
              <a:rPr lang="en-US" dirty="0" smtClean="0"/>
              <a:t> tags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61" y="4382253"/>
            <a:ext cx="490606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5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Body Tag: </a:t>
            </a:r>
            <a:r>
              <a:rPr lang="en-US" dirty="0" smtClean="0">
                <a:latin typeface="Consolas" panose="020B0609020204030204" pitchFamily="49" charset="0"/>
              </a:rPr>
              <a:t>&lt;body&gt;&lt;/body&gt;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Goes inside the </a:t>
            </a:r>
            <a:r>
              <a:rPr lang="en-US" dirty="0" smtClean="0">
                <a:latin typeface="Consolas" panose="020B0609020204030204" pitchFamily="49" charset="0"/>
              </a:rPr>
              <a:t>&lt;html&gt;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Another foundational tag, everything inside these tags is what we see when we go to a </a:t>
            </a:r>
            <a:r>
              <a:rPr lang="en-US" dirty="0" smtClean="0"/>
              <a:t>website</a:t>
            </a:r>
            <a:endParaRPr lang="en-US" dirty="0" smtClean="0"/>
          </a:p>
          <a:p>
            <a:r>
              <a:rPr lang="en-US" dirty="0" smtClean="0"/>
              <a:t>All of the structural tags go within the </a:t>
            </a:r>
            <a:r>
              <a:rPr lang="en-US" dirty="0" smtClean="0">
                <a:latin typeface="Consolas" panose="020B0609020204030204" pitchFamily="49" charset="0"/>
              </a:rPr>
              <a:t>&lt;body&gt;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59" y="3995518"/>
            <a:ext cx="689706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8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Paragraph Tag: </a:t>
            </a:r>
            <a:r>
              <a:rPr lang="en-US" dirty="0" smtClean="0">
                <a:latin typeface="Consolas" panose="020B0609020204030204" pitchFamily="49" charset="0"/>
              </a:rPr>
              <a:t>&lt;p&gt;&lt;/p&gt;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to display common text in your </a:t>
            </a:r>
            <a:r>
              <a:rPr lang="en-US" dirty="0" smtClean="0"/>
              <a:t>page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latin typeface="Consolas" panose="020B0609020204030204" pitchFamily="49" charset="0"/>
              </a:rPr>
              <a:t>&lt;p&gt;</a:t>
            </a:r>
            <a:r>
              <a:rPr lang="en-US" dirty="0" smtClean="0"/>
              <a:t> should be used to display a paragraph-sized chunk of </a:t>
            </a:r>
            <a:r>
              <a:rPr lang="en-US" dirty="0" smtClean="0"/>
              <a:t>text</a:t>
            </a:r>
            <a:endParaRPr lang="en-US" dirty="0" smtClean="0"/>
          </a:p>
          <a:p>
            <a:r>
              <a:rPr lang="en-US" dirty="0" smtClean="0"/>
              <a:t>Each new </a:t>
            </a:r>
            <a:r>
              <a:rPr lang="en-US" dirty="0" smtClean="0">
                <a:latin typeface="Consolas" panose="020B0609020204030204" pitchFamily="49" charset="0"/>
              </a:rPr>
              <a:t>&lt;p&gt;</a:t>
            </a:r>
            <a:r>
              <a:rPr lang="en-US" dirty="0" smtClean="0"/>
              <a:t> tag will create a new paragraph beneath the previous </a:t>
            </a:r>
            <a:r>
              <a:rPr lang="en-US" dirty="0" smtClean="0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b="0" dirty="0" smtClean="0"/>
              <a:t>Practice: Hello World!</a:t>
            </a:r>
            <a:endParaRPr lang="en-US" sz="5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50"/>
            <a:ext cx="9650516" cy="10944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new HTML file, and add a paragraph that says </a:t>
            </a:r>
            <a:r>
              <a:rPr lang="en-US" b="1" dirty="0" smtClean="0"/>
              <a:t>Hello World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51" y="3032661"/>
            <a:ext cx="6898132" cy="32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the Web work?</a:t>
            </a:r>
          </a:p>
          <a:p>
            <a:r>
              <a:rPr lang="en-US" dirty="0" smtClean="0"/>
              <a:t>HTML Introduction</a:t>
            </a:r>
          </a:p>
          <a:p>
            <a:r>
              <a:rPr lang="en-US" dirty="0" smtClean="0"/>
              <a:t>Our first HTML tags!</a:t>
            </a:r>
          </a:p>
        </p:txBody>
      </p:sp>
    </p:spTree>
    <p:extLst>
      <p:ext uri="{BB962C8B-B14F-4D97-AF65-F5344CB8AC3E}">
        <p14:creationId xmlns:p14="http://schemas.microsoft.com/office/powerpoint/2010/main" val="730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the Web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the Web work?</a:t>
            </a:r>
          </a:p>
          <a:p>
            <a:r>
              <a:rPr lang="en-US" sz="800" dirty="0"/>
              <a:t>http://4.bp.blogspot.com/-k02Z7I84nxc/Twcmm44Mn6I/AAAAAAAAAjk/isnJ942gCS4/s1600/How-Browsers-work.gif</a:t>
            </a:r>
          </a:p>
        </p:txBody>
      </p:sp>
      <p:pic>
        <p:nvPicPr>
          <p:cNvPr id="1026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4369" y="1981994"/>
            <a:ext cx="65913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a browser use HTML?</a:t>
            </a:r>
          </a:p>
          <a:p>
            <a:r>
              <a:rPr lang="en-US" sz="800" dirty="0"/>
              <a:t>http://www.ricksdailytips.com/wp-content/uploads/2014/12/html-source-code-screenshot.gif</a:t>
            </a:r>
          </a:p>
        </p:txBody>
      </p:sp>
      <p:pic>
        <p:nvPicPr>
          <p:cNvPr id="2056" name="Picture 8" descr="http://www.ricksdailytips.com/wp-content/uploads/2014/12/html-source-code-screenshot.gif"/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144" y="2229644"/>
            <a:ext cx="56197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5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HTML Document</a:t>
            </a:r>
            <a:r>
              <a:rPr lang="en-US" dirty="0" smtClean="0"/>
              <a:t> is </a:t>
            </a:r>
            <a:r>
              <a:rPr lang="en-US" dirty="0" smtClean="0"/>
              <a:t>a </a:t>
            </a:r>
            <a:r>
              <a:rPr lang="en-US" dirty="0" smtClean="0"/>
              <a:t>text file composed of </a:t>
            </a:r>
            <a:r>
              <a:rPr lang="en-US" b="1" dirty="0" smtClean="0"/>
              <a:t>tags</a:t>
            </a:r>
            <a:endParaRPr lang="en-US" dirty="0"/>
          </a:p>
          <a:p>
            <a:r>
              <a:rPr lang="en-US" dirty="0"/>
              <a:t>Different tags are interpreted by the browser in different ways, and will appear accordingly on the </a:t>
            </a:r>
            <a:r>
              <a:rPr lang="en-US" dirty="0" smtClean="0"/>
              <a:t>webpage</a:t>
            </a:r>
          </a:p>
          <a:p>
            <a:r>
              <a:rPr lang="en-US" dirty="0" smtClean="0"/>
              <a:t>Each tag represents its own </a:t>
            </a:r>
            <a:r>
              <a:rPr lang="en-US" b="1" dirty="0" smtClean="0"/>
              <a:t>HTML Element</a:t>
            </a:r>
            <a:endParaRPr lang="en-US" b="1" dirty="0"/>
          </a:p>
          <a:p>
            <a:r>
              <a:rPr lang="en-US" dirty="0" smtClean="0"/>
              <a:t>Tags (typically) have an opening tag and a closing tag:</a:t>
            </a:r>
          </a:p>
          <a:p>
            <a:pPr lvl="1"/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tag&gt;</a:t>
            </a:r>
            <a:r>
              <a:rPr lang="en-US" sz="4400" dirty="0" smtClean="0">
                <a:latin typeface="Consolas" panose="020B0609020204030204" pitchFamily="49" charset="0"/>
              </a:rPr>
              <a:t>content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sz="4400" dirty="0" smtClean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remember your opening and closing tags!</a:t>
            </a:r>
          </a:p>
          <a:p>
            <a:r>
              <a:rPr lang="en-US" dirty="0"/>
              <a:t>Use proper indentation to keep your files neat</a:t>
            </a:r>
          </a:p>
          <a:p>
            <a:r>
              <a:rPr lang="en-US" dirty="0"/>
              <a:t>Whitespace does not matter to the browser when rendering the HTML</a:t>
            </a:r>
          </a:p>
        </p:txBody>
      </p:sp>
    </p:spTree>
    <p:extLst>
      <p:ext uri="{BB962C8B-B14F-4D97-AF65-F5344CB8AC3E}">
        <p14:creationId xmlns:p14="http://schemas.microsoft.com/office/powerpoint/2010/main" val="148115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first HTML tags!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378</Words>
  <Application>Microsoft Office PowerPoint</Application>
  <PresentationFormat>Widescreen</PresentationFormat>
  <Paragraphs>51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How does the Web work?</vt:lpstr>
      <vt:lpstr>PowerPoint Presentation</vt:lpstr>
      <vt:lpstr>PowerPoint Presentation</vt:lpstr>
      <vt:lpstr>HTML Introduction</vt:lpstr>
      <vt:lpstr>PowerPoint Presentation</vt:lpstr>
      <vt:lpstr>PowerPoint Presentation</vt:lpstr>
      <vt:lpstr>Our first HTML tags!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24</cp:revision>
  <dcterms:created xsi:type="dcterms:W3CDTF">2016-08-24T13:14:37Z</dcterms:created>
  <dcterms:modified xsi:type="dcterms:W3CDTF">2019-02-01T14:25:12Z</dcterms:modified>
</cp:coreProperties>
</file>