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sldIdLst>
    <p:sldId id="257" r:id="rId2"/>
    <p:sldId id="268" r:id="rId3"/>
    <p:sldId id="269" r:id="rId4"/>
    <p:sldId id="270" r:id="rId5"/>
    <p:sldId id="271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14" autoAdjust="0"/>
  </p:normalViewPr>
  <p:slideViewPr>
    <p:cSldViewPr snapToGrid="0">
      <p:cViewPr varScale="1">
        <p:scale>
          <a:sx n="87" d="100"/>
          <a:sy n="87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baseline="0" dirty="0" smtClean="0"/>
              <a:t>examples in the </a:t>
            </a:r>
            <a:r>
              <a:rPr lang="en-US" baseline="0" dirty="0" err="1" smtClean="0"/>
              <a:t>TryIt</a:t>
            </a:r>
            <a:r>
              <a:rPr lang="en-US" baseline="0" dirty="0" smtClean="0"/>
              <a:t>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5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</a:t>
            </a:r>
            <a:r>
              <a:rPr lang="en-US" dirty="0" smtClean="0"/>
              <a:t>examples in the </a:t>
            </a:r>
            <a:r>
              <a:rPr lang="en-US" dirty="0" err="1" smtClean="0"/>
              <a:t>TryIt</a:t>
            </a:r>
            <a:r>
              <a:rPr lang="en-US" dirty="0" smtClean="0"/>
              <a:t>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92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examples</a:t>
            </a:r>
            <a:r>
              <a:rPr lang="en-US" baseline="0" dirty="0" smtClean="0"/>
              <a:t> in the </a:t>
            </a:r>
            <a:r>
              <a:rPr lang="en-US" baseline="0" dirty="0" err="1" smtClean="0"/>
              <a:t>TryIt</a:t>
            </a:r>
            <a:r>
              <a:rPr lang="en-US" baseline="0" dirty="0" smtClean="0"/>
              <a:t>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3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examples</a:t>
            </a:r>
            <a:r>
              <a:rPr lang="en-US" baseline="0" dirty="0" smtClean="0"/>
              <a:t> in the </a:t>
            </a:r>
            <a:r>
              <a:rPr lang="en-US" baseline="0" dirty="0" err="1" smtClean="0"/>
              <a:t>TryIt</a:t>
            </a:r>
            <a:r>
              <a:rPr lang="en-US" baseline="0" dirty="0" smtClean="0"/>
              <a:t>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0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jmaxwell/pen/wNvYoj?editors=1000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Web Design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Header Tags: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&lt;h1&gt;&lt;/h1&gt;</a:t>
            </a:r>
            <a:r>
              <a:rPr lang="en-US" dirty="0" smtClean="0"/>
              <a:t> -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&lt;h6&gt;&lt;/h6&gt;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Used to display important text in your page.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&lt;h1&gt;</a:t>
            </a:r>
            <a:r>
              <a:rPr lang="en-US" dirty="0" smtClean="0"/>
              <a:t> is the biggest and boldest text, while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&lt;h6&gt;</a:t>
            </a:r>
            <a:r>
              <a:rPr lang="en-US" dirty="0" smtClean="0"/>
              <a:t> is the smallest and lightest.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&lt;h2&gt;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&lt;h3&gt;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&lt;h4&gt;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&lt;h5&gt;</a:t>
            </a:r>
            <a:r>
              <a:rPr lang="en-US" dirty="0" smtClean="0"/>
              <a:t> fall in between.</a:t>
            </a:r>
          </a:p>
          <a:p>
            <a:r>
              <a:rPr lang="en-US" dirty="0" smtClean="0"/>
              <a:t>Only display short lines of text, not entire sentences or paragraphs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Paragraph Tag: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&lt;p&gt;&lt;/p&gt;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Used to display common text in your </a:t>
            </a:r>
            <a:r>
              <a:rPr lang="en-US" dirty="0" smtClean="0"/>
              <a:t>page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r>
              <a:rPr lang="en-US" dirty="0" smtClean="0"/>
              <a:t> should be used to display a paragraph-sized chunk of </a:t>
            </a:r>
            <a:r>
              <a:rPr lang="en-US" dirty="0" smtClean="0"/>
              <a:t>text</a:t>
            </a:r>
            <a:endParaRPr lang="en-US" dirty="0" smtClean="0"/>
          </a:p>
          <a:p>
            <a:r>
              <a:rPr lang="en-US" dirty="0" smtClean="0"/>
              <a:t>Each new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r>
              <a:rPr lang="en-US" dirty="0" smtClean="0"/>
              <a:t> tag will create a new paragraph beneath the previous </a:t>
            </a:r>
            <a:r>
              <a:rPr lang="en-US" dirty="0" smtClean="0"/>
              <a:t>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Anchor Tag: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&lt;a&gt;&lt;/a&gt;</a:t>
            </a:r>
            <a:r>
              <a:rPr lang="en-US" dirty="0" smtClean="0"/>
              <a:t> (Better known as hyperlink, link,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Used to create a link to another website</a:t>
            </a:r>
          </a:p>
          <a:p>
            <a:r>
              <a:rPr lang="en-US" dirty="0" smtClean="0"/>
              <a:t>Use an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dirty="0" smtClean="0"/>
              <a:t> </a:t>
            </a:r>
            <a:r>
              <a:rPr lang="en-US" dirty="0" smtClean="0"/>
              <a:t>value to actually link to the site: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&lt;a </a:t>
            </a:r>
            <a:r>
              <a:rPr lang="en-US" dirty="0" err="1" smtClean="0">
                <a:latin typeface="Consolas" panose="020B0609020204030204" pitchFamily="49" charset="0"/>
              </a:rPr>
              <a:t>href</a:t>
            </a:r>
            <a:r>
              <a:rPr lang="en-US" dirty="0" smtClean="0">
                <a:latin typeface="Consolas" panose="020B0609020204030204" pitchFamily="49" charset="0"/>
              </a:rPr>
              <a:t>="http</a:t>
            </a:r>
            <a:r>
              <a:rPr lang="en-US" dirty="0" smtClean="0">
                <a:latin typeface="Consolas" panose="020B0609020204030204" pitchFamily="49" charset="0"/>
              </a:rPr>
              <a:t>://</a:t>
            </a:r>
            <a:r>
              <a:rPr lang="en-US" dirty="0" smtClean="0">
                <a:latin typeface="Consolas" panose="020B0609020204030204" pitchFamily="49" charset="0"/>
              </a:rPr>
              <a:t>www.google.com"&gt;Google</a:t>
            </a:r>
            <a:r>
              <a:rPr lang="en-US" dirty="0" smtClean="0">
                <a:latin typeface="Consolas" panose="020B0609020204030204" pitchFamily="49" charset="0"/>
              </a:rPr>
              <a:t>&lt;/a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The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has </a:t>
            </a:r>
            <a:r>
              <a:rPr lang="en-US" dirty="0" smtClean="0"/>
              <a:t>to match the URL of the site exactly. The content in between the tags can be whatever you want!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4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 Tag: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/&gt;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Used to display an image with its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 smtClean="0"/>
              <a:t> value</a:t>
            </a:r>
            <a:endParaRPr lang="en-US" dirty="0" smtClean="0"/>
          </a:p>
          <a:p>
            <a:r>
              <a:rPr lang="en-US" dirty="0" smtClean="0"/>
              <a:t>One of a few self-closing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img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="https://i.imgur.com/cahBnPD.png" </a:t>
            </a:r>
            <a:r>
              <a:rPr lang="en-US" sz="2400" dirty="0" smtClean="0">
                <a:latin typeface="Consolas" panose="020B0609020204030204" pitchFamily="49" charset="0"/>
              </a:rPr>
              <a:t>/&gt;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Give me workouts. - The Pub - Shroomery Message Bo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1" y="3808476"/>
            <a:ext cx="1371600" cy="21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0" dirty="0" err="1" smtClean="0">
                <a:hlinkClick r:id="rId2"/>
              </a:rPr>
              <a:t>CodePen</a:t>
            </a:r>
            <a:r>
              <a:rPr lang="en-US" sz="9600" b="0" dirty="0" smtClean="0">
                <a:hlinkClick r:id="rId2"/>
              </a:rPr>
              <a:t>!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6274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255</Words>
  <Application>Microsoft Office PowerPoint</Application>
  <PresentationFormat>Widescreen</PresentationFormat>
  <Paragraphs>31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26</cp:revision>
  <dcterms:created xsi:type="dcterms:W3CDTF">2016-08-24T13:14:37Z</dcterms:created>
  <dcterms:modified xsi:type="dcterms:W3CDTF">2019-02-11T13:01:49Z</dcterms:modified>
</cp:coreProperties>
</file>