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2781D-5291-4014-B903-D0196A4EBB2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3E977-E345-4DFE-850F-DE453B850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0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BDED-A962-4A5E-88CE-0AFE5B85E1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2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 out that something is wrong with this tag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3E977-E345-4DFE-850F-DE453B8507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1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4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1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43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94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613612" y="3002262"/>
            <a:ext cx="3149525" cy="896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olidFill>
                  <a:schemeClr val="tx2"/>
                </a:solidFill>
              </a:rPr>
              <a:t>Agenda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24873" y="1371601"/>
            <a:ext cx="7161539" cy="4058544"/>
          </a:xfrm>
          <a:prstGeom prst="rect">
            <a:avLst/>
          </a:prstGeom>
        </p:spPr>
        <p:txBody>
          <a:bodyPr anchor="ctr"/>
          <a:lstStyle>
            <a:lvl1pPr marL="609585" indent="-609585">
              <a:lnSpc>
                <a:spcPct val="120000"/>
              </a:lnSpc>
              <a:buFont typeface="Arial" panose="020B0604020202020204" pitchFamily="34" charset="0"/>
              <a:buChar char="•"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Section 1</a:t>
            </a:r>
          </a:p>
          <a:p>
            <a:pPr lvl="0"/>
            <a:r>
              <a:rPr lang="en-US" dirty="0" smtClean="0"/>
              <a:t>Section 2</a:t>
            </a:r>
          </a:p>
          <a:p>
            <a:pPr lvl="0"/>
            <a:r>
              <a:rPr lang="en-US" dirty="0" smtClean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54795" y="2300147"/>
            <a:ext cx="0" cy="228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98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22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37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2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6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6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1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3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8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7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0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6750" y="2060405"/>
            <a:ext cx="8424109" cy="2506623"/>
          </a:xfrm>
        </p:spPr>
        <p:txBody>
          <a:bodyPr/>
          <a:lstStyle/>
          <a:p>
            <a:r>
              <a:rPr lang="en-US" dirty="0" smtClean="0"/>
              <a:t>Name That Tag!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6752" y="3779207"/>
            <a:ext cx="8424107" cy="787820"/>
          </a:xfrm>
        </p:spPr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&lt;h1&gt;Welcome!&lt;/h1&gt;</a:t>
            </a:r>
          </a:p>
          <a:p>
            <a:pPr marL="0" indent="0" algn="ctr">
              <a:buNone/>
            </a:pPr>
            <a:r>
              <a:rPr lang="en-US" dirty="0" smtClean="0"/>
              <a:t>&lt;h6&gt;Welcome!&lt;/h6&gt;</a:t>
            </a:r>
          </a:p>
          <a:p>
            <a:pPr marL="0" indent="0" algn="ctr">
              <a:buNone/>
            </a:pPr>
            <a:r>
              <a:rPr lang="en-US" dirty="0" smtClean="0"/>
              <a:t>&lt;h3&gt;Welcome!&lt;/h3&gt;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34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&lt;html&gt;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&lt;body&gt;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&lt;h1&gt;Hello, world!&lt;/h1&gt;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&lt;p&gt;Here’s a cool website!&lt;/p&gt;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&lt;p&gt;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=“http://www.google.com”&gt;Google&lt;/a&gt;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=“http://www.example.com/smiley.png” /&gt;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&lt;/p&gt;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&lt;/body&gt;</a:t>
            </a:r>
          </a:p>
          <a:p>
            <a:pPr marL="0" indent="0">
              <a:buNone/>
            </a:pPr>
            <a:r>
              <a:rPr lang="en-US" sz="2400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49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&lt;body&gt;&lt;/body&gt;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&lt;p&gt;Hello, world!&lt;/p&gt;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9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&lt;h2&gt;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=“http://google.com/”&gt;Google&lt;/a&gt;</a:t>
            </a:r>
          </a:p>
          <a:p>
            <a:pPr marL="0" indent="0">
              <a:buNone/>
            </a:pPr>
            <a:r>
              <a:rPr lang="en-US" dirty="0" smtClean="0"/>
              <a:t>&lt;/h2&gt;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&lt;p&gt;</a:t>
            </a:r>
            <a:br>
              <a:rPr lang="en-US" dirty="0" smtClean="0"/>
            </a:br>
            <a:r>
              <a:rPr lang="en-US" dirty="0" smtClean="0"/>
              <a:t>	Here’s one tag:</a:t>
            </a:r>
            <a:br>
              <a:rPr lang="en-US" dirty="0" smtClean="0"/>
            </a:br>
            <a:r>
              <a:rPr lang="en-US" dirty="0" smtClean="0"/>
              <a:t>	&lt;a </a:t>
            </a:r>
            <a:r>
              <a:rPr lang="en-US" dirty="0" err="1" smtClean="0"/>
              <a:t>href</a:t>
            </a:r>
            <a:r>
              <a:rPr lang="en-US" dirty="0" smtClean="0"/>
              <a:t>=“http://www.google.com”&gt;Google&lt;/a&gt;</a:t>
            </a:r>
          </a:p>
          <a:p>
            <a:pPr marL="0" indent="0">
              <a:buNone/>
            </a:pPr>
            <a:r>
              <a:rPr lang="en-US" dirty="0" smtClean="0"/>
              <a:t>	And here’s another: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=“http://mycoolwebsite.com/cat.png” /&gt;</a:t>
            </a:r>
            <a:br>
              <a:rPr lang="en-US" dirty="0" smtClean="0"/>
            </a:br>
            <a:r>
              <a:rPr lang="en-US" dirty="0" smtClean="0"/>
              <a:t>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4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&lt;html&gt;&lt;/html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&lt;h1&gt;Welcome!&lt;/h1&gt;</a:t>
            </a:r>
          </a:p>
          <a:p>
            <a:pPr marL="0" indent="0">
              <a:buNone/>
            </a:pPr>
            <a:r>
              <a:rPr lang="en-US" dirty="0" smtClean="0"/>
              <a:t>	&lt;p&gt;Check out this HTML!&lt;/p&gt;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2800" dirty="0" smtClean="0"/>
              <a:t>&lt;a </a:t>
            </a:r>
            <a:r>
              <a:rPr lang="en-US" sz="2800" dirty="0" err="1" smtClean="0"/>
              <a:t>href</a:t>
            </a:r>
            <a:r>
              <a:rPr lang="en-US" sz="2800" dirty="0" smtClean="0"/>
              <a:t>=“http://www.stackoverflow.com”&gt;A really cool site!&lt;/a&gt;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202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/>
              <a:t>&lt;a </a:t>
            </a:r>
            <a:r>
              <a:rPr lang="en-US" sz="2800" dirty="0" err="1" smtClean="0"/>
              <a:t>href</a:t>
            </a:r>
            <a:r>
              <a:rPr lang="en-US" sz="2800" dirty="0" smtClean="0"/>
              <a:t>=“http://onbase.com”&gt;</a:t>
            </a:r>
          </a:p>
          <a:p>
            <a:pPr marL="0" indent="0">
              <a:buNone/>
            </a:pPr>
            <a:r>
              <a:rPr lang="en-US" sz="2800" dirty="0" smtClean="0"/>
              <a:t>	&lt;</a:t>
            </a:r>
            <a:r>
              <a:rPr lang="en-US" sz="2800" dirty="0" err="1" smtClean="0"/>
              <a:t>img</a:t>
            </a:r>
            <a:r>
              <a:rPr lang="en-US" sz="2800" dirty="0" smtClean="0"/>
              <a:t> </a:t>
            </a:r>
            <a:r>
              <a:rPr lang="en-US" sz="2800" dirty="0" err="1" smtClean="0"/>
              <a:t>src</a:t>
            </a:r>
            <a:r>
              <a:rPr lang="en-US" sz="2800" dirty="0" smtClean="0"/>
              <a:t>=“http://onbase.com/sampleImage.png” /&gt;</a:t>
            </a:r>
          </a:p>
          <a:p>
            <a:pPr marL="0" indent="0">
              <a:buNone/>
            </a:pPr>
            <a:r>
              <a:rPr lang="en-US" sz="2800" dirty="0" smtClean="0"/>
              <a:t>&lt;/a&gt;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93782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83</Words>
  <Application>Microsoft Office PowerPoint</Application>
  <PresentationFormat>Widescreen</PresentationFormat>
  <Paragraphs>48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Cogan</dc:creator>
  <cp:lastModifiedBy>Joseph Maxwell</cp:lastModifiedBy>
  <cp:revision>4</cp:revision>
  <dcterms:created xsi:type="dcterms:W3CDTF">2016-08-25T16:23:28Z</dcterms:created>
  <dcterms:modified xsi:type="dcterms:W3CDTF">2018-08-15T14:50:05Z</dcterms:modified>
</cp:coreProperties>
</file>