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sldIdLst>
    <p:sldId id="257" r:id="rId2"/>
    <p:sldId id="258" r:id="rId3"/>
    <p:sldId id="264" r:id="rId4"/>
    <p:sldId id="273" r:id="rId5"/>
    <p:sldId id="276" r:id="rId6"/>
    <p:sldId id="279" r:id="rId7"/>
    <p:sldId id="291" r:id="rId8"/>
    <p:sldId id="287" r:id="rId9"/>
    <p:sldId id="288" r:id="rId10"/>
    <p:sldId id="289" r:id="rId11"/>
    <p:sldId id="290" r:id="rId12"/>
    <p:sldId id="282" r:id="rId13"/>
    <p:sldId id="281" r:id="rId14"/>
    <p:sldId id="293" r:id="rId15"/>
    <p:sldId id="283" r:id="rId16"/>
    <p:sldId id="294" r:id="rId17"/>
    <p:sldId id="284" r:id="rId18"/>
    <p:sldId id="292" r:id="rId19"/>
    <p:sldId id="28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4419" autoAdjust="0"/>
  </p:normalViewPr>
  <p:slideViewPr>
    <p:cSldViewPr snapToGrid="0">
      <p:cViewPr varScale="1">
        <p:scale>
          <a:sx n="97" d="100"/>
          <a:sy n="97" d="100"/>
        </p:scale>
        <p:origin x="10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</a:t>
            </a:r>
            <a:r>
              <a:rPr lang="en-US" baseline="0" dirty="0" smtClean="0"/>
              <a:t> if they have any guesses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3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 about</a:t>
            </a:r>
            <a:r>
              <a:rPr lang="en-US" baseline="0" dirty="0" smtClean="0"/>
              <a:t> the relationships between all these tags.</a:t>
            </a:r>
          </a:p>
          <a:p>
            <a:r>
              <a:rPr lang="en-US" baseline="0" dirty="0" smtClean="0"/>
              <a:t>E.g., HTML is parent, head/body are siblings. Style always goes in the head, structure goes in the body.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</a:t>
            </a:r>
            <a:r>
              <a:rPr lang="en-US" baseline="0" dirty="0" err="1" smtClean="0"/>
              <a:t>CodePen</a:t>
            </a:r>
            <a:r>
              <a:rPr lang="en-US" baseline="0" dirty="0" smtClean="0"/>
              <a:t>, change the color to blue and ask students to guess what it will look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LINK: </a:t>
            </a:r>
            <a:r>
              <a:rPr lang="en-US" b="0" u="sng" dirty="0" smtClean="0"/>
              <a:t>https://codepen.io/jmaxwell/pen/wEvKRE?editors=1000#0</a:t>
            </a:r>
          </a:p>
          <a:p>
            <a:endParaRPr lang="en-US" dirty="0" smtClean="0"/>
          </a:p>
          <a:p>
            <a:r>
              <a:rPr lang="en-US" dirty="0" smtClean="0"/>
              <a:t>Ask </a:t>
            </a:r>
            <a:r>
              <a:rPr lang="en-US" dirty="0" smtClean="0"/>
              <a:t>students about</a:t>
            </a:r>
            <a:r>
              <a:rPr lang="en-US" baseline="0" dirty="0" smtClean="0"/>
              <a:t> the relationships between all these tags.</a:t>
            </a:r>
          </a:p>
          <a:p>
            <a:r>
              <a:rPr lang="en-US" baseline="0" dirty="0" smtClean="0"/>
              <a:t>E.g., HTML is parent, head/body are siblings. Style always goes in the head, structure goes in the body.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</a:t>
            </a:r>
            <a:r>
              <a:rPr lang="en-US" baseline="0" dirty="0" err="1" smtClean="0"/>
              <a:t>CodePen</a:t>
            </a:r>
            <a:r>
              <a:rPr lang="en-US" baseline="0" dirty="0" smtClean="0"/>
              <a:t>, change the color to blue and ask students to guess what it will look like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to guess how the paragraph will appear.</a:t>
            </a:r>
          </a:p>
          <a:p>
            <a:r>
              <a:rPr lang="en-US" dirty="0" smtClean="0"/>
              <a:t>Add another paragraph beneath, ask them what it will look like.</a:t>
            </a:r>
          </a:p>
          <a:p>
            <a:r>
              <a:rPr lang="en-US" dirty="0" smtClean="0"/>
              <a:t>Change up the values,</a:t>
            </a:r>
            <a:r>
              <a:rPr lang="en-US" baseline="0" dirty="0" smtClean="0"/>
              <a:t> ask them what will change.</a:t>
            </a:r>
          </a:p>
          <a:p>
            <a:r>
              <a:rPr lang="en-US" baseline="0" dirty="0" smtClean="0"/>
              <a:t>Add an inline style too, ask them how that will affect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LINK:</a:t>
            </a:r>
            <a:r>
              <a:rPr lang="en-US" b="0" dirty="0" smtClean="0"/>
              <a:t> </a:t>
            </a:r>
            <a:r>
              <a:rPr lang="en-US" b="0" u="sng" dirty="0" smtClean="0"/>
              <a:t>https://codepen.io/jmaxwell/pen/zJYrOq?editors=1000</a:t>
            </a:r>
            <a:endParaRPr lang="en-US" b="1" u="sng" dirty="0" smtClean="0"/>
          </a:p>
          <a:p>
            <a:endParaRPr lang="en-US" dirty="0" smtClean="0"/>
          </a:p>
          <a:p>
            <a:r>
              <a:rPr lang="en-US" dirty="0" smtClean="0"/>
              <a:t>Ask </a:t>
            </a:r>
            <a:r>
              <a:rPr lang="en-US" dirty="0" smtClean="0"/>
              <a:t>students about</a:t>
            </a:r>
            <a:r>
              <a:rPr lang="en-US" baseline="0" dirty="0" smtClean="0"/>
              <a:t> the relationships between all these tags.</a:t>
            </a:r>
          </a:p>
          <a:p>
            <a:r>
              <a:rPr lang="en-US" baseline="0" dirty="0" smtClean="0"/>
              <a:t>E.g., HTML is parent, head/body are siblings. Style always goes in the head, structure goes in the body.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</a:t>
            </a:r>
            <a:r>
              <a:rPr lang="en-US" baseline="0" dirty="0" err="1" smtClean="0"/>
              <a:t>CodePen</a:t>
            </a:r>
            <a:r>
              <a:rPr lang="en-US" baseline="0" dirty="0" smtClean="0"/>
              <a:t>, change the color to blue and ask students to guess what it will look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these different values in the </a:t>
            </a:r>
            <a:r>
              <a:rPr lang="en-US" dirty="0" err="1" smtClean="0"/>
              <a:t>TryIt</a:t>
            </a:r>
            <a:r>
              <a:rPr lang="en-US" dirty="0" smtClean="0"/>
              <a:t> Editor.</a:t>
            </a:r>
          </a:p>
          <a:p>
            <a:r>
              <a:rPr lang="en-US" dirty="0" smtClean="0"/>
              <a:t>Can</a:t>
            </a:r>
            <a:r>
              <a:rPr lang="en-US" baseline="0" dirty="0" smtClean="0"/>
              <a:t> also show an online color picker for hex codes.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4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zJYrOq?editors=10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name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wEvKRE?editors=1000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intro.asp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Introduction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/>
              <a:t>separate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file</a:t>
            </a:r>
            <a:r>
              <a:rPr lang="en-US" dirty="0" smtClean="0"/>
              <a:t>, with </a:t>
            </a:r>
            <a:r>
              <a:rPr lang="en-US" dirty="0"/>
              <a:t>the </a:t>
            </a:r>
            <a:r>
              <a:rPr lang="en-US" dirty="0" smtClean="0"/>
              <a:t>CSS code</a:t>
            </a:r>
            <a:endParaRPr lang="en-US" dirty="0"/>
          </a:p>
          <a:p>
            <a:pPr lvl="1"/>
            <a:r>
              <a:rPr lang="en-US" dirty="0" smtClean="0"/>
              <a:t>Make sure it’s in the same directory as your HTML file!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dirty="0" smtClean="0"/>
              <a:t>your HTML file, insert the following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tag: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4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More about the &lt;link&gt; Tag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to link to external files (CSS, fonts, icons)</a:t>
            </a:r>
          </a:p>
          <a:p>
            <a:r>
              <a:rPr lang="en-US" dirty="0" smtClean="0"/>
              <a:t>Self-Enclosing tag</a:t>
            </a:r>
          </a:p>
          <a:p>
            <a:r>
              <a:rPr lang="en-US" dirty="0" smtClean="0"/>
              <a:t>Goes inside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Important attributes:</a:t>
            </a:r>
          </a:p>
          <a:p>
            <a:pPr lvl="1"/>
            <a:r>
              <a:rPr lang="en-US" u="sng" dirty="0" err="1" smtClean="0">
                <a:latin typeface="Consolas" panose="020B0609020204030204" pitchFamily="49" charset="0"/>
              </a:rPr>
              <a:t>href</a:t>
            </a:r>
            <a:r>
              <a:rPr lang="en-US" dirty="0" smtClean="0"/>
              <a:t>: path to the file (either online or local)</a:t>
            </a:r>
          </a:p>
          <a:p>
            <a:pPr lvl="1"/>
            <a:r>
              <a:rPr lang="en-US" u="sng" dirty="0" err="1" smtClean="0">
                <a:latin typeface="Consolas" panose="020B0609020204030204" pitchFamily="49" charset="0"/>
              </a:rPr>
              <a:t>rel</a:t>
            </a:r>
            <a:r>
              <a:rPr lang="en-US" dirty="0" smtClean="0"/>
              <a:t>: determines the relationship type (e.g., “stylesheet”)</a:t>
            </a:r>
          </a:p>
          <a:p>
            <a:pPr lvl="1"/>
            <a:r>
              <a:rPr lang="en-US" u="sng" dirty="0" smtClean="0">
                <a:latin typeface="Consolas" panose="020B0609020204030204" pitchFamily="49" charset="0"/>
              </a:rPr>
              <a:t>type</a:t>
            </a:r>
            <a:r>
              <a:rPr lang="en-US" dirty="0" smtClean="0"/>
              <a:t>: specifies the content type of the file (e.g., “text/</a:t>
            </a:r>
            <a:r>
              <a:rPr lang="en-US" dirty="0" err="1" smtClean="0"/>
              <a:t>css</a:t>
            </a:r>
            <a:r>
              <a:rPr lang="en-US" dirty="0" smtClean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CSS Selectors/Properties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CSS Selectors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the CSS in a stylesheet know what HTML to style?</a:t>
            </a:r>
          </a:p>
          <a:p>
            <a:r>
              <a:rPr lang="en-US" dirty="0" smtClean="0"/>
              <a:t>CSS uses </a:t>
            </a:r>
            <a:r>
              <a:rPr lang="en-US" b="1" dirty="0" smtClean="0"/>
              <a:t>selectors</a:t>
            </a:r>
            <a:r>
              <a:rPr lang="en-US" dirty="0" smtClean="0"/>
              <a:t> to pick the HTML that a chunk of CSS will style</a:t>
            </a:r>
          </a:p>
          <a:p>
            <a:endParaRPr lang="en-US" dirty="0" smtClean="0"/>
          </a:p>
          <a:p>
            <a:r>
              <a:rPr lang="en-US" dirty="0" smtClean="0"/>
              <a:t>These selectors use HTML tags to pick the HTML to style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72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CSS Selectors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/* applies to all anchors */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/* applies to all list items */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033" y="1828800"/>
            <a:ext cx="361882" cy="43261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606" y="4036142"/>
            <a:ext cx="514283" cy="49652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0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CSS Properties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CSS properties determine what styles are actually applied to the selected HTML</a:t>
            </a:r>
          </a:p>
          <a:p>
            <a:r>
              <a:rPr lang="en-US" dirty="0" smtClean="0"/>
              <a:t>There are many, many different CSS properties</a:t>
            </a:r>
          </a:p>
          <a:p>
            <a:endParaRPr lang="en-US" dirty="0"/>
          </a:p>
          <a:p>
            <a:r>
              <a:rPr lang="en-US" dirty="0" smtClean="0"/>
              <a:t>CSS properties go inside of the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en-US" dirty="0" smtClean="0"/>
              <a:t> curly brackets that come after a selector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Declaration: Property + Value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979174"/>
            <a:ext cx="9650516" cy="3512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293806" y="2979174"/>
            <a:ext cx="1838633" cy="766916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3806" y="4241590"/>
            <a:ext cx="163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Property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4890" y="2979174"/>
            <a:ext cx="1219200" cy="76691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4890" y="4241589"/>
            <a:ext cx="1106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Value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4213122" y="3746090"/>
            <a:ext cx="1" cy="49549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 flipV="1">
            <a:off x="6184490" y="3746089"/>
            <a:ext cx="0" cy="4955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0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CSS Declarations within a Ruleset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36px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CSS will apply to all </a:t>
            </a:r>
            <a:r>
              <a:rPr lang="en-US" dirty="0" smtClean="0">
                <a:latin typeface="Consolas" panose="020B0609020204030204" pitchFamily="49" charset="0"/>
              </a:rPr>
              <a:t>h1</a:t>
            </a:r>
            <a:r>
              <a:rPr lang="en-US" dirty="0" smtClean="0"/>
              <a:t> headers. It will set the text color to red, the background color to black, the size of the text to 36 pixels, and the weight of the text to be bold.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8194" y="2231923"/>
            <a:ext cx="2487561" cy="46211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1" y="2162785"/>
            <a:ext cx="50235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 smtClean="0">
                <a:hlinkClick r:id="rId3"/>
              </a:rPr>
              <a:t>CodePen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26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Properties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color</a:t>
            </a:r>
            <a:r>
              <a:rPr lang="en-US" dirty="0" smtClean="0"/>
              <a:t>: Used to set the color of the text of the selected HTML. Can use some words (like red, blue, green), hex codes (#112233), or </a:t>
            </a:r>
            <a:r>
              <a:rPr lang="en-US" dirty="0" err="1" smtClean="0"/>
              <a:t>rgb</a:t>
            </a:r>
            <a:r>
              <a:rPr lang="en-US" dirty="0" smtClean="0"/>
              <a:t> values (</a:t>
            </a:r>
            <a:r>
              <a:rPr lang="en-US" dirty="0" err="1" smtClean="0"/>
              <a:t>rgb</a:t>
            </a:r>
            <a:r>
              <a:rPr lang="en-US" dirty="0" smtClean="0"/>
              <a:t>(50, 75, 100)).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www.w3schools.com/colors/colors_names.asp</a:t>
            </a:r>
            <a:endParaRPr lang="en-US" dirty="0" smtClean="0"/>
          </a:p>
          <a:p>
            <a:r>
              <a:rPr lang="en-US" b="1" dirty="0" smtClean="0"/>
              <a:t>background-color</a:t>
            </a:r>
            <a:r>
              <a:rPr lang="en-US" dirty="0" smtClean="0"/>
              <a:t>: Used to set the background color of the selected HTML. Has the same options for values as color.</a:t>
            </a:r>
          </a:p>
          <a:p>
            <a:r>
              <a:rPr lang="en-US" b="1" dirty="0" smtClean="0"/>
              <a:t>font-size</a:t>
            </a:r>
            <a:r>
              <a:rPr lang="en-US" dirty="0" smtClean="0"/>
              <a:t>: Used to set the size of the text of the selected HTML. Is always a number followed immediately by “</a:t>
            </a:r>
            <a:r>
              <a:rPr lang="en-US" dirty="0" err="1" smtClean="0"/>
              <a:t>px</a:t>
            </a:r>
            <a:r>
              <a:rPr lang="en-US" dirty="0" smtClean="0"/>
              <a:t>”, 24px.</a:t>
            </a:r>
          </a:p>
          <a:p>
            <a:r>
              <a:rPr lang="en-US" b="1" dirty="0" smtClean="0"/>
              <a:t>font-weight</a:t>
            </a:r>
            <a:r>
              <a:rPr lang="en-US" dirty="0" smtClean="0"/>
              <a:t>: Used to set the weight of the text of the selected HTML. Mainly used to set to “bold”, but there are other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</a:p>
          <a:p>
            <a:r>
              <a:rPr lang="en-US" dirty="0" smtClean="0"/>
              <a:t>How does CSS work?</a:t>
            </a:r>
          </a:p>
          <a:p>
            <a:r>
              <a:rPr lang="en-US" dirty="0" smtClean="0"/>
              <a:t>Basic CSS selectors/properties</a:t>
            </a:r>
          </a:p>
        </p:txBody>
      </p:sp>
    </p:spTree>
    <p:extLst>
      <p:ext uri="{BB962C8B-B14F-4D97-AF65-F5344CB8AC3E}">
        <p14:creationId xmlns:p14="http://schemas.microsoft.com/office/powerpoint/2010/main" val="730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929" y="1376517"/>
            <a:ext cx="11523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5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10px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5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purple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2594" y="3084677"/>
            <a:ext cx="6154993" cy="86789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2594" y="3952567"/>
            <a:ext cx="126836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Property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6852" y="3084677"/>
            <a:ext cx="2379406" cy="86789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76852" y="3952567"/>
            <a:ext cx="914399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Value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2593" y="2241754"/>
            <a:ext cx="6154994" cy="84292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29388" y="1780089"/>
            <a:ext cx="1618200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Declaration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929" y="1376517"/>
            <a:ext cx="983225" cy="86523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8929" y="2241754"/>
            <a:ext cx="1202765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Selector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3290" y="1178544"/>
            <a:ext cx="11415252" cy="4012887"/>
          </a:xfrm>
          <a:prstGeom prst="rect">
            <a:avLst/>
          </a:prstGeom>
          <a:solidFill>
            <a:schemeClr val="accent5">
              <a:alpha val="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3290" y="716879"/>
            <a:ext cx="111274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Ruleset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CSS is how we make our websites look good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 smtClean="0"/>
              <a:t>S</a:t>
            </a:r>
            <a:r>
              <a:rPr lang="en-US" dirty="0" smtClean="0"/>
              <a:t>heets</a:t>
            </a:r>
          </a:p>
          <a:p>
            <a:r>
              <a:rPr lang="en-US" dirty="0" smtClean="0"/>
              <a:t>If HTML is the body of our website, CSS is the clothes that body wears</a:t>
            </a:r>
          </a:p>
          <a:p>
            <a:r>
              <a:rPr lang="en-US" dirty="0" smtClean="0"/>
              <a:t>CSS allows us to control how our website looks and feels</a:t>
            </a:r>
          </a:p>
          <a:p>
            <a:r>
              <a:rPr lang="en-US" dirty="0" smtClean="0"/>
              <a:t>We can control backgrounds, colors, sizes, fonts, positioning, and even animations!</a:t>
            </a:r>
          </a:p>
        </p:txBody>
      </p:sp>
    </p:spTree>
    <p:extLst>
      <p:ext uri="{BB962C8B-B14F-4D97-AF65-F5344CB8AC3E}">
        <p14:creationId xmlns:p14="http://schemas.microsoft.com/office/powerpoint/2010/main" val="26980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CSS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- Ruleset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	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		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&lt;p&gt;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paragraph has red text.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6994" y="2939845"/>
            <a:ext cx="3048000" cy="1150374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381" y="2162785"/>
            <a:ext cx="50235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mtClean="0">
                <a:hlinkClick r:id="rId3"/>
              </a:rPr>
              <a:t>CodePen!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743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Stylesheets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Your HTML document can exist independent of its style</a:t>
            </a:r>
          </a:p>
          <a:p>
            <a:r>
              <a:rPr lang="en-US" dirty="0" smtClean="0"/>
              <a:t>Easy to switch out styles/themes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Example: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www.w3schools.com/css/css_intro.asp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2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737</Words>
  <Application>Microsoft Office PowerPoint</Application>
  <PresentationFormat>Widescreen</PresentationFormat>
  <Paragraphs>128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What is CSS?</vt:lpstr>
      <vt:lpstr>PowerPoint Presentation</vt:lpstr>
      <vt:lpstr>How does CSS work?</vt:lpstr>
      <vt:lpstr>PowerPoint Presentation</vt:lpstr>
      <vt:lpstr>PowerPoint Presentation</vt:lpstr>
      <vt:lpstr>Stylesheets</vt:lpstr>
      <vt:lpstr>PowerPoint Presentation</vt:lpstr>
      <vt:lpstr>PowerPoint Presentation</vt:lpstr>
      <vt:lpstr>PowerPoint Presentation</vt:lpstr>
      <vt:lpstr>Basic CSS Selectors/Properties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44</cp:revision>
  <dcterms:created xsi:type="dcterms:W3CDTF">2016-08-24T13:14:37Z</dcterms:created>
  <dcterms:modified xsi:type="dcterms:W3CDTF">2019-10-28T11:24:38Z</dcterms:modified>
</cp:coreProperties>
</file>