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4"/>
  </p:notesMasterIdLst>
  <p:sldIdLst>
    <p:sldId id="257" r:id="rId2"/>
    <p:sldId id="353" r:id="rId3"/>
    <p:sldId id="363" r:id="rId4"/>
    <p:sldId id="355" r:id="rId5"/>
    <p:sldId id="357" r:id="rId6"/>
    <p:sldId id="364" r:id="rId7"/>
    <p:sldId id="359" r:id="rId8"/>
    <p:sldId id="354" r:id="rId9"/>
    <p:sldId id="370" r:id="rId10"/>
    <p:sldId id="360" r:id="rId11"/>
    <p:sldId id="368" r:id="rId12"/>
    <p:sldId id="362" r:id="rId13"/>
    <p:sldId id="358" r:id="rId14"/>
    <p:sldId id="366" r:id="rId15"/>
    <p:sldId id="369" r:id="rId16"/>
    <p:sldId id="356" r:id="rId17"/>
    <p:sldId id="371" r:id="rId18"/>
    <p:sldId id="361" r:id="rId19"/>
    <p:sldId id="365" r:id="rId20"/>
    <p:sldId id="367" r:id="rId21"/>
    <p:sldId id="372" r:id="rId22"/>
    <p:sldId id="3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7A"/>
    <a:srgbClr val="013F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75000" autoAdjust="0"/>
  </p:normalViewPr>
  <p:slideViewPr>
    <p:cSldViewPr snapToGrid="0">
      <p:cViewPr varScale="1">
        <p:scale>
          <a:sx n="86" d="100"/>
          <a:sy n="86" d="100"/>
        </p:scale>
        <p:origin x="15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=“http://youtube.com”&gt;YouTube&lt;/a&gt;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34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color:</a:t>
            </a:r>
            <a:r>
              <a:rPr lang="en-US" baseline="0" dirty="0" smtClean="0"/>
              <a:t> orange;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3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&lt;select&gt;</a:t>
            </a:r>
            <a:br>
              <a:rPr lang="en-US" dirty="0" smtClean="0"/>
            </a:br>
            <a:r>
              <a:rPr lang="en-US" baseline="0" dirty="0" smtClean="0"/>
              <a:t>  &lt;option&gt;S&lt;/option&gt;</a:t>
            </a:r>
          </a:p>
          <a:p>
            <a:r>
              <a:rPr lang="en-US" baseline="0" dirty="0" smtClean="0"/>
              <a:t>  &lt;option&gt;M&lt;/option&gt;</a:t>
            </a:r>
          </a:p>
          <a:p>
            <a:r>
              <a:rPr lang="en-US" baseline="0" dirty="0" smtClean="0"/>
              <a:t>  &lt;option&gt;L&lt;/option&gt;</a:t>
            </a:r>
          </a:p>
          <a:p>
            <a:r>
              <a:rPr lang="en-US" baseline="0" dirty="0" smtClean="0"/>
              <a:t>&lt;/select&gt;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6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&lt;h6&gt;Section 1&lt;/h6&gt;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24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jumbotron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68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#text-info</a:t>
            </a:r>
            <a:r>
              <a:rPr lang="en-US" baseline="0" dirty="0" smtClean="0"/>
              <a:t> {</a:t>
            </a:r>
          </a:p>
          <a:p>
            <a:endParaRPr lang="en-US" baseline="0" dirty="0" smtClean="0"/>
          </a:p>
          <a:p>
            <a:r>
              <a:rPr lang="en-US" baseline="0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51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64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transform: rotate(90deg);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65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&lt;input type=“checkbox”&gt;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79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16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:hover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50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box:hover</a:t>
            </a:r>
            <a:r>
              <a:rPr lang="en-US" baseline="0" dirty="0" smtClean="0"/>
              <a:t> </a:t>
            </a:r>
            <a:r>
              <a:rPr lang="en-US" baseline="0" dirty="0" smtClean="0"/>
              <a:t>{</a:t>
            </a:r>
          </a:p>
          <a:p>
            <a:r>
              <a:rPr lang="en-US" baseline="0" dirty="0" smtClean="0"/>
              <a:t>  background-color: </a:t>
            </a:r>
            <a:r>
              <a:rPr lang="en-US" baseline="0" dirty="0" err="1" smtClean="0"/>
              <a:t>lightsalmon</a:t>
            </a:r>
            <a:r>
              <a:rPr lang="en-US" baseline="0" dirty="0" smtClean="0"/>
              <a:t>;</a:t>
            </a:r>
          </a:p>
          <a:p>
            <a:r>
              <a:rPr lang="en-US" baseline="0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56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&lt;div class=“row”&gt;</a:t>
            </a:r>
          </a:p>
          <a:p>
            <a:r>
              <a:rPr lang="en-US" dirty="0" smtClean="0"/>
              <a:t>  &lt;div class=“col-md-4”&gt;&lt;/div&gt;</a:t>
            </a:r>
          </a:p>
          <a:p>
            <a:r>
              <a:rPr lang="en-US" dirty="0" smtClean="0"/>
              <a:t>  &lt;div class=“col-md-4”&gt;&lt;/div&gt;</a:t>
            </a:r>
          </a:p>
          <a:p>
            <a:r>
              <a:rPr lang="en-US" dirty="0" smtClean="0"/>
              <a:t>  &lt;div class=“col-md-4”&gt;&lt;/div&gt;</a:t>
            </a:r>
          </a:p>
          <a:p>
            <a:r>
              <a:rPr lang="en-US" dirty="0" smtClean="0"/>
              <a:t>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30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selectors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define the elements to which a set of CSS rules apply.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83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r>
              <a:rPr lang="en-US" dirty="0" err="1" smtClean="0"/>
              <a:t>ul</a:t>
            </a:r>
            <a:r>
              <a:rPr lang="en-US" dirty="0" smtClean="0"/>
              <a:t>`</a:t>
            </a:r>
            <a:r>
              <a:rPr lang="en-US" baseline="0" dirty="0" smtClean="0"/>
              <a:t> is the parent of the `li`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3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table, </a:t>
            </a:r>
            <a:r>
              <a:rPr lang="en-US" dirty="0" err="1" smtClean="0"/>
              <a:t>thead</a:t>
            </a:r>
            <a:r>
              <a:rPr lang="en-US" dirty="0" smtClean="0"/>
              <a:t>, </a:t>
            </a:r>
            <a:r>
              <a:rPr lang="en-US" dirty="0" err="1" smtClean="0"/>
              <a:t>tbody</a:t>
            </a:r>
            <a:r>
              <a:rPr lang="en-US" dirty="0" smtClean="0"/>
              <a:t>, </a:t>
            </a:r>
            <a:r>
              <a:rPr lang="en-US" dirty="0" err="1" smtClean="0"/>
              <a:t>tr</a:t>
            </a:r>
            <a:r>
              <a:rPr lang="en-US" dirty="0" smtClean="0"/>
              <a:t>, </a:t>
            </a:r>
            <a:r>
              <a:rPr lang="en-US" dirty="0" err="1" smtClean="0"/>
              <a:t>th</a:t>
            </a:r>
            <a:r>
              <a:rPr lang="en-US" dirty="0" smtClean="0"/>
              <a:t>,</a:t>
            </a:r>
            <a:r>
              <a:rPr lang="en-US" baseline="0" dirty="0" smtClean="0"/>
              <a:t> td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7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57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=“http://dog.com/dog.jpg”&gt;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12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5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body {</a:t>
            </a:r>
          </a:p>
          <a:p>
            <a:r>
              <a:rPr lang="en-US" baseline="0" dirty="0" smtClean="0"/>
              <a:t>  background-color: </a:t>
            </a:r>
            <a:r>
              <a:rPr lang="en-US" baseline="0" dirty="0" err="1" smtClean="0"/>
              <a:t>darkblue</a:t>
            </a:r>
            <a:r>
              <a:rPr lang="en-US" baseline="0" dirty="0" smtClean="0"/>
              <a:t>;</a:t>
            </a:r>
          </a:p>
          <a:p>
            <a:r>
              <a:rPr lang="en-US" baseline="0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2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uzzin.live/hos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Club: Web 101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957713"/>
            <a:ext cx="9650516" cy="33391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6600" dirty="0"/>
              <a:t>Create </a:t>
            </a:r>
            <a:r>
              <a:rPr lang="en-US" sz="6600" dirty="0" smtClean="0"/>
              <a:t>an HTML </a:t>
            </a:r>
            <a:r>
              <a:rPr lang="en-US" sz="6600" dirty="0"/>
              <a:t>hyperlink that </a:t>
            </a:r>
            <a:r>
              <a:rPr lang="en-US" sz="6600" dirty="0" smtClean="0"/>
              <a:t>navigates </a:t>
            </a:r>
            <a:r>
              <a:rPr lang="en-US" sz="6600" dirty="0"/>
              <a:t>to </a:t>
            </a:r>
            <a:r>
              <a:rPr lang="en-US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http://youtube.com </a:t>
            </a:r>
            <a:r>
              <a:rPr lang="en-US" sz="6600" dirty="0"/>
              <a:t>and says "YouTube"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3518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247644"/>
            <a:ext cx="9650516" cy="3339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Create a </a:t>
            </a:r>
            <a:r>
              <a:rPr lang="en-US" sz="6600" dirty="0" smtClean="0"/>
              <a:t>CSS declaration </a:t>
            </a:r>
            <a:r>
              <a:rPr lang="en-US" sz="6600" dirty="0"/>
              <a:t>to turn the text color </a:t>
            </a:r>
            <a:r>
              <a:rPr lang="en-US" sz="6600" dirty="0">
                <a:solidFill>
                  <a:schemeClr val="accent3"/>
                </a:solidFill>
              </a:rPr>
              <a:t>orange</a:t>
            </a:r>
            <a:endParaRPr lang="en-US" sz="66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93882" y="457200"/>
            <a:ext cx="9650516" cy="5241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 smtClean="0">
                <a:solidFill>
                  <a:schemeClr val="accent4"/>
                </a:solidFill>
              </a:rPr>
              <a:t>TEAM CHALLENGE</a:t>
            </a:r>
          </a:p>
          <a:p>
            <a:pPr marL="0" indent="0">
              <a:buNone/>
            </a:pPr>
            <a:endParaRPr lang="en-US" sz="6600" dirty="0"/>
          </a:p>
          <a:p>
            <a:pPr marL="0" indent="0">
              <a:buNone/>
            </a:pPr>
            <a:r>
              <a:rPr lang="en-US" sz="6600" dirty="0" smtClean="0"/>
              <a:t>Create </a:t>
            </a:r>
            <a:r>
              <a:rPr lang="en-US" sz="6600" dirty="0"/>
              <a:t>an HTML dropdown containing three options: "S", "M", "L"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23860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23746" y="2392610"/>
            <a:ext cx="9865978" cy="3339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Create </a:t>
            </a:r>
            <a:r>
              <a:rPr lang="en-US" sz="6600" dirty="0" smtClean="0"/>
              <a:t>a small HTML header </a:t>
            </a:r>
            <a:r>
              <a:rPr lang="en-US" sz="6600" dirty="0"/>
              <a:t>that says "Section 1"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12752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247644"/>
            <a:ext cx="9650516" cy="3339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Which Bootstrap CSS class will make a div appear as a large banner header?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280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247644"/>
            <a:ext cx="9650516" cy="3339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Create a </a:t>
            </a:r>
            <a:r>
              <a:rPr lang="en-US" sz="6600" dirty="0" smtClean="0"/>
              <a:t>CSS ruleset </a:t>
            </a:r>
            <a:r>
              <a:rPr lang="en-US" sz="6600" dirty="0"/>
              <a:t>to style an element with an </a:t>
            </a:r>
            <a:r>
              <a:rPr lang="en-US" sz="6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id</a:t>
            </a:r>
            <a:r>
              <a:rPr lang="en-US" sz="6600" dirty="0" smtClean="0"/>
              <a:t> </a:t>
            </a:r>
            <a:r>
              <a:rPr lang="en-US" sz="6600" dirty="0"/>
              <a:t>of "text-info"</a:t>
            </a:r>
            <a:endParaRPr lang="en-US" sz="66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868993"/>
            <a:ext cx="9650516" cy="4622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Which HTML attribute determines how an </a:t>
            </a:r>
            <a:r>
              <a:rPr lang="en-US" sz="6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sz="6600" dirty="0" smtClean="0"/>
              <a:t> </a:t>
            </a:r>
            <a:r>
              <a:rPr lang="en-US" sz="6600" dirty="0"/>
              <a:t>element will appear?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26524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040672"/>
            <a:ext cx="9650516" cy="3546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Create a </a:t>
            </a:r>
            <a:r>
              <a:rPr lang="en-US" sz="6600" dirty="0" smtClean="0"/>
              <a:t>CSS declaration </a:t>
            </a:r>
            <a:r>
              <a:rPr lang="en-US" sz="6600" dirty="0"/>
              <a:t>that will rotate an element by 90 degrees</a:t>
            </a:r>
            <a:endParaRPr lang="en-US" sz="6600" dirty="0" smtClean="0">
              <a:solidFill>
                <a:srgbClr val="013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247644"/>
            <a:ext cx="9650516" cy="3339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Create </a:t>
            </a:r>
            <a:r>
              <a:rPr lang="en-US" sz="6600" dirty="0" smtClean="0"/>
              <a:t>a </a:t>
            </a:r>
            <a:r>
              <a:rPr lang="en-US" sz="6600" dirty="0"/>
              <a:t>checkbox </a:t>
            </a:r>
            <a:r>
              <a:rPr lang="en-US" sz="6600" dirty="0" smtClean="0"/>
              <a:t>input HTML </a:t>
            </a:r>
            <a:r>
              <a:rPr lang="en-US" sz="6600" dirty="0"/>
              <a:t>element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29187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247644"/>
            <a:ext cx="9650516" cy="3339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Which </a:t>
            </a:r>
            <a:r>
              <a:rPr lang="en-US" sz="6600" dirty="0" smtClean="0"/>
              <a:t>HTML tag </a:t>
            </a:r>
            <a:r>
              <a:rPr lang="en-US" sz="6600" dirty="0"/>
              <a:t>is used to import the Bootstrap CSS?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32261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381459"/>
            <a:ext cx="9650516" cy="4109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Which tags surround the entire HTML document?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37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572322"/>
            <a:ext cx="9650516" cy="4014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Which </a:t>
            </a:r>
            <a:r>
              <a:rPr lang="en-US" sz="6600" dirty="0" smtClean="0"/>
              <a:t>CSS </a:t>
            </a:r>
            <a:r>
              <a:rPr lang="en-US" sz="6600" dirty="0" err="1" smtClean="0"/>
              <a:t>pseudoselector</a:t>
            </a:r>
            <a:r>
              <a:rPr lang="en-US" sz="6600" dirty="0" smtClean="0"/>
              <a:t> </a:t>
            </a:r>
            <a:r>
              <a:rPr lang="en-US" sz="6600" dirty="0"/>
              <a:t>will style an element only when the user </a:t>
            </a:r>
            <a:r>
              <a:rPr lang="en-US" sz="6600" dirty="0" err="1"/>
              <a:t>mouses</a:t>
            </a:r>
            <a:r>
              <a:rPr lang="en-US" sz="6600" dirty="0"/>
              <a:t> over it?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30793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93882" y="457200"/>
            <a:ext cx="9650516" cy="59882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6600" b="1" dirty="0" smtClean="0">
                <a:solidFill>
                  <a:schemeClr val="accent4"/>
                </a:solidFill>
              </a:rPr>
              <a:t>TEAM CHALLENGE</a:t>
            </a:r>
          </a:p>
          <a:p>
            <a:pPr marL="0" indent="0">
              <a:buNone/>
            </a:pPr>
            <a:endParaRPr lang="en-US" sz="6600" dirty="0"/>
          </a:p>
          <a:p>
            <a:pPr marL="0" indent="0">
              <a:buNone/>
            </a:pPr>
            <a:r>
              <a:rPr lang="en-US" sz="6600" dirty="0"/>
              <a:t>Create a </a:t>
            </a:r>
            <a:r>
              <a:rPr lang="en-US" sz="6600" dirty="0" smtClean="0"/>
              <a:t>CSS ruleset </a:t>
            </a:r>
            <a:r>
              <a:rPr lang="en-US" sz="6600" dirty="0"/>
              <a:t>that will change the background color of an element with </a:t>
            </a:r>
            <a:r>
              <a:rPr lang="en-US" sz="6600" dirty="0" smtClean="0"/>
              <a:t>a </a:t>
            </a:r>
            <a:r>
              <a:rPr lang="en-US" sz="6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en-US" sz="6600" dirty="0" smtClean="0"/>
              <a:t> </a:t>
            </a:r>
            <a:r>
              <a:rPr lang="en-US" sz="6600" dirty="0"/>
              <a:t>of "box" to </a:t>
            </a:r>
            <a:r>
              <a:rPr lang="en-US" sz="6600" dirty="0" err="1">
                <a:solidFill>
                  <a:srgbClr val="FFA07A"/>
                </a:solidFill>
              </a:rPr>
              <a:t>lightsalmon</a:t>
            </a:r>
            <a:r>
              <a:rPr lang="en-US" sz="6600" dirty="0"/>
              <a:t> when it is clicked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8521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93882" y="457200"/>
            <a:ext cx="9650516" cy="5988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 smtClean="0">
                <a:solidFill>
                  <a:schemeClr val="accent4"/>
                </a:solidFill>
              </a:rPr>
              <a:t>TIE-BREAKER: </a:t>
            </a:r>
            <a:r>
              <a:rPr lang="en-US" sz="3600" dirty="0">
                <a:hlinkClick r:id="rId3"/>
              </a:rPr>
              <a:t>https://buzzin.live/host</a:t>
            </a:r>
            <a:endParaRPr lang="en-US" sz="3600" b="1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dirty="0" smtClean="0"/>
              <a:t>First team to buzz in with a correct answer wins!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6600" dirty="0" smtClean="0"/>
              <a:t>Create an HTML </a:t>
            </a:r>
            <a:r>
              <a:rPr lang="en-US" sz="6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div</a:t>
            </a:r>
            <a:r>
              <a:rPr lang="en-US" sz="6600" dirty="0" smtClean="0"/>
              <a:t> that contains three columns, each of equal width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418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548726"/>
            <a:ext cx="9650516" cy="3339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What is a CSS selector?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27178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868993"/>
            <a:ext cx="9650516" cy="4622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What is the relationship between a </a:t>
            </a:r>
            <a:r>
              <a:rPr lang="en-US" sz="6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US" sz="6600" dirty="0" smtClean="0"/>
              <a:t> </a:t>
            </a:r>
            <a:r>
              <a:rPr lang="en-US" sz="6600" dirty="0"/>
              <a:t>element and an </a:t>
            </a:r>
            <a:r>
              <a:rPr lang="en-US" sz="6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</a:t>
            </a:r>
            <a:r>
              <a:rPr lang="en-US" sz="6600" dirty="0" smtClean="0"/>
              <a:t> </a:t>
            </a:r>
            <a:r>
              <a:rPr lang="en-US" sz="6600" dirty="0"/>
              <a:t>element?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270651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624468"/>
            <a:ext cx="9650516" cy="5096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>
                <a:solidFill>
                  <a:schemeClr val="accent4"/>
                </a:solidFill>
              </a:rPr>
              <a:t>TEAM CHALLENGE</a:t>
            </a:r>
          </a:p>
          <a:p>
            <a:pPr marL="0" indent="0">
              <a:buNone/>
            </a:pPr>
            <a:endParaRPr lang="en-US" sz="6600" dirty="0" smtClean="0"/>
          </a:p>
          <a:p>
            <a:pPr marL="0" indent="0">
              <a:buNone/>
            </a:pPr>
            <a:r>
              <a:rPr lang="en-US" sz="6600" dirty="0" smtClean="0"/>
              <a:t>What </a:t>
            </a:r>
            <a:r>
              <a:rPr lang="en-US" sz="6600" dirty="0"/>
              <a:t>tags are used when creating an HTML table?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11304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247644"/>
            <a:ext cx="9650516" cy="3339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What </a:t>
            </a:r>
            <a:r>
              <a:rPr lang="en-US" sz="6600" dirty="0" smtClean="0"/>
              <a:t>CSS selector </a:t>
            </a:r>
            <a:r>
              <a:rPr lang="en-US" sz="6600" dirty="0"/>
              <a:t>will style all paragraph elements?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83918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93520" y="1801595"/>
            <a:ext cx="9650516" cy="3339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Create </a:t>
            </a:r>
            <a:r>
              <a:rPr lang="en-US" sz="6600" dirty="0" smtClean="0"/>
              <a:t>an HTML </a:t>
            </a:r>
            <a:r>
              <a:rPr lang="en-US" sz="6600" dirty="0"/>
              <a:t>image with </a:t>
            </a:r>
            <a:r>
              <a:rPr lang="en-US" sz="6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://</a:t>
            </a:r>
            <a:r>
              <a:rPr lang="en-US" sz="6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dog.com/dog.jpg</a:t>
            </a:r>
            <a:r>
              <a:rPr lang="en-US" sz="6600" dirty="0" smtClean="0"/>
              <a:t> </a:t>
            </a:r>
            <a:r>
              <a:rPr lang="en-US" sz="6600" dirty="0"/>
              <a:t>as the </a:t>
            </a:r>
            <a:r>
              <a:rPr lang="en-US" sz="6600" dirty="0" err="1"/>
              <a:t>url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16780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381459"/>
            <a:ext cx="9650516" cy="4109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Which is the largest HTML header?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199676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728440"/>
            <a:ext cx="9650516" cy="3858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Create a </a:t>
            </a:r>
            <a:r>
              <a:rPr lang="en-US" sz="6600" dirty="0" smtClean="0"/>
              <a:t>CSS ruleset </a:t>
            </a:r>
            <a:r>
              <a:rPr lang="en-US" sz="6600" dirty="0"/>
              <a:t>that will change the background color of the whole page to </a:t>
            </a:r>
            <a:r>
              <a:rPr lang="en-US" sz="6600" dirty="0" err="1">
                <a:solidFill>
                  <a:srgbClr val="013F99"/>
                </a:solidFill>
              </a:rPr>
              <a:t>darkblue</a:t>
            </a:r>
            <a:endParaRPr lang="en-US" sz="6600" dirty="0" smtClean="0">
              <a:solidFill>
                <a:srgbClr val="013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2338</TotalTime>
  <Words>439</Words>
  <Application>Microsoft Office PowerPoint</Application>
  <PresentationFormat>Widescreen</PresentationFormat>
  <Paragraphs>88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143</cp:revision>
  <dcterms:created xsi:type="dcterms:W3CDTF">2016-08-24T13:14:37Z</dcterms:created>
  <dcterms:modified xsi:type="dcterms:W3CDTF">2019-04-11T16:29:41Z</dcterms:modified>
</cp:coreProperties>
</file>