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the site to show</a:t>
            </a:r>
            <a:r>
              <a:rPr lang="en-US" baseline="0" dirty="0" smtClean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 about their favorite websites,</a:t>
            </a:r>
            <a:r>
              <a:rPr lang="en-US" baseline="0" dirty="0" smtClean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</a:t>
            </a:r>
            <a:r>
              <a:rPr lang="en-US" baseline="0" dirty="0" smtClean="0"/>
              <a:t> students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Unpack the important</a:t>
            </a:r>
            <a:r>
              <a:rPr lang="en-US" baseline="0" dirty="0" smtClean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each part of the JavaScript statement. Explain that</a:t>
            </a:r>
            <a:r>
              <a:rPr lang="en-US" baseline="0" dirty="0" smtClean="0"/>
              <a:t> for the code to work, it has to be </a:t>
            </a:r>
            <a:r>
              <a:rPr lang="en-US" b="1" i="1" baseline="0" dirty="0" smtClean="0"/>
              <a:t>exactly</a:t>
            </a:r>
            <a:r>
              <a:rPr lang="en-US" b="0" i="0" baseline="0" dirty="0" smtClean="0"/>
              <a:t> right.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Introduction to JavaScript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</a:t>
            </a:r>
            <a:r>
              <a:rPr lang="en-US" dirty="0" smtClean="0"/>
              <a:t>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 smtClean="0"/>
              <a:t>JavaScript</a:t>
            </a:r>
            <a:r>
              <a:rPr lang="en-US" b="0" cap="none" dirty="0" smtClean="0"/>
              <a:t> is the programming language of the web.</a:t>
            </a:r>
            <a:br>
              <a:rPr lang="en-US" b="0" cap="none" dirty="0" smtClean="0"/>
            </a:br>
            <a:r>
              <a:rPr lang="en-US" b="0" cap="none" dirty="0" smtClean="0"/>
              <a:t/>
            </a:r>
            <a:br>
              <a:rPr lang="en-US" b="0" cap="none" dirty="0" smtClean="0"/>
            </a:br>
            <a:r>
              <a:rPr lang="en-US" b="0" cap="none" dirty="0" smtClean="0"/>
              <a:t>It makes websites </a:t>
            </a:r>
            <a:r>
              <a:rPr lang="en-US" b="0" i="1" cap="none" dirty="0" smtClean="0"/>
              <a:t>interactive</a:t>
            </a:r>
            <a:r>
              <a:rPr lang="en-US" b="0" cap="none" dirty="0" smtClean="0"/>
              <a:t>.</a:t>
            </a:r>
            <a:endParaRPr lang="en-US" b="0" cap="none" dirty="0"/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world without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 smtClean="0">
                <a:hlinkClick r:id="rId3"/>
              </a:rPr>
              <a:t>https</a:t>
            </a:r>
            <a:r>
              <a:rPr lang="en-US" sz="4400" dirty="0">
                <a:hlinkClick r:id="rId3"/>
              </a:rPr>
              <a:t>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developers use </a:t>
            </a:r>
            <a:r>
              <a:rPr lang="en-US" dirty="0" err="1" smtClean="0"/>
              <a:t>javascript</a:t>
            </a:r>
            <a:r>
              <a:rPr lang="en-US" dirty="0" smtClean="0"/>
              <a:t>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JavaScript program –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</a:t>
            </a: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800000">
                  <a:alpha val="50000"/>
                </a:srgb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</a:t>
            </a:r>
            <a:r>
              <a:rPr lang="en-US" sz="3600" dirty="0" smtClean="0"/>
              <a:t>element</a:t>
            </a:r>
            <a:endParaRPr lang="en-US" sz="3600" dirty="0"/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</a:t>
            </a:r>
            <a:r>
              <a:rPr lang="en-US" sz="3067" dirty="0" smtClean="0">
                <a:solidFill>
                  <a:schemeClr val="tx2"/>
                </a:solidFill>
              </a:rPr>
              <a:t>contains JavaScript code</a:t>
            </a:r>
            <a:endParaRPr lang="en-US" sz="3067" dirty="0">
              <a:solidFill>
                <a:schemeClr val="tx2"/>
              </a:solidFill>
            </a:endParaRP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</a:t>
            </a:r>
            <a:r>
              <a:rPr lang="en-US" sz="3600" dirty="0" smtClean="0"/>
              <a:t>element</a:t>
            </a:r>
            <a:endParaRPr lang="en-US" sz="3600" dirty="0"/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</a:t>
            </a:r>
            <a:r>
              <a:rPr lang="en-US" sz="3067" dirty="0" smtClean="0">
                <a:solidFill>
                  <a:schemeClr val="tx2"/>
                </a:solidFill>
              </a:rPr>
              <a:t>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 smtClean="0">
                <a:solidFill>
                  <a:schemeClr val="tx2"/>
                </a:solidFill>
              </a:rPr>
              <a:t>element </a:t>
            </a:r>
            <a:r>
              <a:rPr lang="en-US" sz="3067" dirty="0">
                <a:solidFill>
                  <a:schemeClr val="tx2"/>
                </a:solidFill>
              </a:rPr>
              <a:t>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</a:t>
            </a:r>
            <a:r>
              <a:rPr lang="en-US" sz="3067" dirty="0" smtClean="0">
                <a:solidFill>
                  <a:schemeClr val="tx2"/>
                </a:solidFill>
              </a:rPr>
              <a:t>display a message of </a:t>
            </a:r>
            <a:r>
              <a:rPr lang="en-US" sz="3067" dirty="0">
                <a:solidFill>
                  <a:schemeClr val="tx2"/>
                </a:solidFill>
              </a:rPr>
              <a:t>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the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 smtClean="0"/>
              <a:t> </a:t>
            </a:r>
            <a:r>
              <a:rPr lang="en-US" dirty="0"/>
              <a:t>keyword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835431"/>
            <a:ext cx="6257003" cy="18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 smtClean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302</Words>
  <Application>Microsoft Office PowerPoint</Application>
  <PresentationFormat>Widescreen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78</cp:revision>
  <dcterms:created xsi:type="dcterms:W3CDTF">2019-03-11T04:04:09Z</dcterms:created>
  <dcterms:modified xsi:type="dcterms:W3CDTF">2020-03-24T16:31:36Z</dcterms:modified>
</cp:coreProperties>
</file>