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6"/>
  </p:notesMasterIdLst>
  <p:sldIdLst>
    <p:sldId id="257" r:id="rId2"/>
    <p:sldId id="329" r:id="rId3"/>
    <p:sldId id="340" r:id="rId4"/>
    <p:sldId id="341" r:id="rId5"/>
    <p:sldId id="342" r:id="rId6"/>
    <p:sldId id="345" r:id="rId7"/>
    <p:sldId id="346" r:id="rId8"/>
    <p:sldId id="334" r:id="rId9"/>
    <p:sldId id="347" r:id="rId10"/>
    <p:sldId id="348" r:id="rId11"/>
    <p:sldId id="349" r:id="rId12"/>
    <p:sldId id="352" r:id="rId13"/>
    <p:sldId id="350" r:id="rId14"/>
    <p:sldId id="35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9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5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6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Review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Define a function called "hello" that displays a message to the user that says "Hello!"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"hello()"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Say "Hello!"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2387" y="3586655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this function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3949428" y="3129455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alert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Hello!"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Tie-breaker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70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will the user see if they click?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860331"/>
            <a:ext cx="9650516" cy="4706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&lt;!-- index.html file --&gt;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buttonClick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script.js file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buttonClick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alert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"Hello!"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667" y="5139559"/>
            <a:ext cx="9650516" cy="142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Nothing! Always remember to include your script file in the head element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Write the correct script tag to include "script.js"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788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"script.js"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37779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0"/>
            <a:ext cx="9650516" cy="5807622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What are specific actions defined in external .</a:t>
            </a:r>
            <a:r>
              <a:rPr lang="en-US" sz="6600" dirty="0" err="1" smtClean="0"/>
              <a:t>js</a:t>
            </a:r>
            <a:r>
              <a:rPr lang="en-US" sz="6600" dirty="0" smtClean="0"/>
              <a:t> files called (i.e. what do buttons call)?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380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8164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needs to go here (i.e. word before the function name)?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/* HERE */ 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 JS code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033" y="5927835"/>
            <a:ext cx="56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Hint</a:t>
            </a:r>
            <a:r>
              <a:rPr lang="en-US" dirty="0" smtClean="0"/>
              <a:t>: Similar to how "</a:t>
            </a:r>
            <a:r>
              <a:rPr lang="en-US" dirty="0" err="1" smtClean="0"/>
              <a:t>var</a:t>
            </a:r>
            <a:r>
              <a:rPr lang="en-US" dirty="0" smtClean="0"/>
              <a:t>" works when defining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// JS 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code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 smtClean="0"/>
              <a:t>How do I call a function called "</a:t>
            </a:r>
            <a:r>
              <a:rPr lang="en-US" sz="4400" dirty="0" err="1" smtClean="0"/>
              <a:t>myFunction</a:t>
            </a:r>
            <a:r>
              <a:rPr lang="en-US" sz="4400" dirty="0" smtClean="0"/>
              <a:t>"?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"…"&gt;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6682" y="2723322"/>
            <a:ext cx="496614" cy="4455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0513" y="3421116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goes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13223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Answer: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Click Me!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3034" y="2723322"/>
            <a:ext cx="1221828" cy="4455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171" y="2723322"/>
            <a:ext cx="2017987" cy="4455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83466" y="2723321"/>
            <a:ext cx="1529257" cy="4455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1862" y="3826908"/>
            <a:ext cx="106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"</a:t>
            </a:r>
            <a:r>
              <a:rPr lang="en-US" dirty="0" err="1" smtClean="0"/>
              <a:t>onclick</a:t>
            </a:r>
            <a:r>
              <a:rPr lang="en-US" dirty="0" smtClean="0"/>
              <a:t>" attribute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2332" y="3688408"/>
            <a:ext cx="173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Function name (don't forget parenthesis)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6008" y="3826908"/>
            <a:ext cx="106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Button text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>
          <a:xfrm flipV="1">
            <a:off x="2423948" y="3168869"/>
            <a:ext cx="0" cy="658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4359164" y="3168869"/>
            <a:ext cx="1" cy="5195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6448094" y="3168870"/>
            <a:ext cx="0" cy="6580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478014" y="2293160"/>
            <a:ext cx="4205452" cy="126984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</TotalTime>
  <Words>223</Words>
  <Application>Microsoft Office PowerPoint</Application>
  <PresentationFormat>Widescreen</PresentationFormat>
  <Paragraphs>77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Tie-breaker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160</cp:revision>
  <dcterms:created xsi:type="dcterms:W3CDTF">2016-08-24T13:14:37Z</dcterms:created>
  <dcterms:modified xsi:type="dcterms:W3CDTF">2020-03-02T13:53:08Z</dcterms:modified>
</cp:coreProperties>
</file>