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20" r:id="rId13"/>
    <p:sldId id="321" r:id="rId14"/>
    <p:sldId id="317" r:id="rId15"/>
    <p:sldId id="31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=“script.js”&gt;&lt;/script&gt;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Need: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/>
              <a:t>onclick</a:t>
            </a:r>
            <a:r>
              <a:rPr lang="en-US" b="0" baseline="0" dirty="0" smtClean="0"/>
              <a:t> attribute name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Equals sign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Double quotes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/>
              <a:t>SendMessage</a:t>
            </a:r>
            <a:r>
              <a:rPr lang="en-US" b="0" baseline="0" dirty="0" smtClean="0"/>
              <a:t> function name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Parentheses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End double quotes</a:t>
            </a:r>
          </a:p>
          <a:p>
            <a:pPr marL="171450" indent="-171450">
              <a:buFontTx/>
              <a:buChar char="-"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Also note the other parts of the button: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button</a:t>
            </a:r>
            <a:r>
              <a:rPr lang="en-US" b="0" baseline="0" dirty="0" smtClean="0"/>
              <a:t> tag (opening and closing)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Button text (“Click me!”)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necessary, the first to</a:t>
            </a:r>
            <a:r>
              <a:rPr lang="en-US" baseline="0" dirty="0" smtClean="0"/>
              <a:t> answer the tie-breaker question wins.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JS Files &amp; Buttons Review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Define </a:t>
            </a:r>
            <a:r>
              <a:rPr lang="en-US" dirty="0" smtClean="0"/>
              <a:t>a function named </a:t>
            </a:r>
            <a:r>
              <a:rPr lang="en-US" sz="4000" cap="non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 smtClean="0"/>
              <a:t> that displays a message to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11430000" cy="32004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06824" y="2857500"/>
            <a:ext cx="25146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9804" y="4178881"/>
            <a:ext cx="298863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</a:rPr>
              <a:t>Define this function</a:t>
            </a:r>
          </a:p>
        </p:txBody>
      </p:sp>
    </p:spTree>
    <p:extLst>
      <p:ext uri="{BB962C8B-B14F-4D97-AF65-F5344CB8AC3E}">
        <p14:creationId xmlns:p14="http://schemas.microsoft.com/office/powerpoint/2010/main" val="4254364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67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1257300"/>
            <a:ext cx="11327781" cy="385028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bg1"/>
                </a:solidFill>
              </a:rPr>
              <a:t>6</a:t>
            </a:r>
            <a:r>
              <a:rPr lang="en-US" sz="6000" dirty="0" smtClean="0">
                <a:solidFill>
                  <a:schemeClr val="bg1"/>
                </a:solidFill>
              </a:rPr>
              <a:t>. Create </a:t>
            </a:r>
            <a:r>
              <a:rPr lang="en-US" sz="6000" dirty="0" smtClean="0">
                <a:solidFill>
                  <a:schemeClr val="bg1"/>
                </a:solidFill>
              </a:rPr>
              <a:t>a </a:t>
            </a:r>
            <a:r>
              <a:rPr lang="en-US" sz="6000" i="1" dirty="0" smtClean="0">
                <a:solidFill>
                  <a:schemeClr val="bg1"/>
                </a:solidFill>
              </a:rPr>
              <a:t>button</a:t>
            </a:r>
            <a:r>
              <a:rPr lang="en-US" sz="6000" dirty="0" smtClean="0">
                <a:solidFill>
                  <a:schemeClr val="bg1"/>
                </a:solidFill>
              </a:rPr>
              <a:t> in HTML that: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Has text “</a:t>
            </a:r>
            <a:r>
              <a:rPr lang="en-US" sz="6000" b="1" dirty="0" smtClean="0">
                <a:solidFill>
                  <a:schemeClr val="bg1"/>
                </a:solidFill>
              </a:rPr>
              <a:t>Fun</a:t>
            </a:r>
            <a:r>
              <a:rPr lang="en-US" sz="6000" dirty="0" smtClean="0">
                <a:solidFill>
                  <a:schemeClr val="bg1"/>
                </a:solidFill>
              </a:rPr>
              <a:t>”</a:t>
            </a: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Calls a </a:t>
            </a:r>
            <a:r>
              <a:rPr lang="en-US" sz="6000" i="1" dirty="0" smtClean="0">
                <a:solidFill>
                  <a:schemeClr val="bg1"/>
                </a:solidFill>
              </a:rPr>
              <a:t>function</a:t>
            </a:r>
            <a:r>
              <a:rPr lang="en-US" sz="6000" dirty="0" smtClean="0">
                <a:solidFill>
                  <a:schemeClr val="bg1"/>
                </a:solidFill>
              </a:rPr>
              <a:t> named </a:t>
            </a:r>
            <a:r>
              <a:rPr lang="en-US" sz="6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3879963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"fun()"</a:t>
            </a:r>
            <a:r>
              <a:rPr lang="en-US" sz="4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Fun</a:t>
            </a:r>
            <a:r>
              <a:rPr lang="en-US" sz="4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button&gt;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30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7. Tie-breaker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the user see if they click?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7429500" cy="3657600"/>
          </a:xfrm>
          <a:solidFill>
            <a:schemeClr val="accent2">
              <a:alpha val="9000"/>
            </a:schemeClr>
          </a:solidFill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&lt;!--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index.html file --&gt;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"go()"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Go!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button&gt;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53400" y="2743200"/>
            <a:ext cx="3825406" cy="1772793"/>
          </a:xfrm>
          <a:prstGeom prst="rect">
            <a:avLst/>
          </a:prstGeom>
          <a:solidFill>
            <a:srgbClr val="FF0000">
              <a:alpha val="9000"/>
            </a:srgbClr>
          </a:solidFill>
          <a:ln w="34925">
            <a:solidFill>
              <a:srgbClr val="FF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script.js 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go(){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5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/>
              <a:t>Nothing! Always remember to include </a:t>
            </a:r>
            <a:r>
              <a:rPr lang="en-US" sz="4400" dirty="0" smtClean="0"/>
              <a:t>the </a:t>
            </a:r>
            <a:r>
              <a:rPr lang="en-US" sz="4400" dirty="0"/>
              <a:t>script file in the </a:t>
            </a:r>
            <a:r>
              <a:rPr lang="en-US" sz="4400" dirty="0" smtClean="0"/>
              <a:t>HTML 🙂</a:t>
            </a:r>
            <a:endParaRPr lang="en-US" sz="4400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7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303020"/>
          </a:xfrm>
        </p:spPr>
        <p:txBody>
          <a:bodyPr/>
          <a:lstStyle/>
          <a:p>
            <a:r>
              <a:rPr lang="en-US" dirty="0" smtClean="0"/>
              <a:t>1. Write </a:t>
            </a:r>
            <a:r>
              <a:rPr lang="en-US" dirty="0" smtClean="0"/>
              <a:t>the correct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script</a:t>
            </a:r>
            <a:r>
              <a:rPr lang="en-US" dirty="0" smtClean="0"/>
              <a:t> tag to include a </a:t>
            </a:r>
            <a:r>
              <a:rPr lang="en-US" dirty="0" err="1" smtClean="0"/>
              <a:t>javascript</a:t>
            </a:r>
            <a:r>
              <a:rPr lang="en-US" dirty="0" smtClean="0"/>
              <a:t> file named </a:t>
            </a:r>
            <a:r>
              <a:rPr lang="en-US" cap="none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script.js</a:t>
            </a:r>
            <a:endParaRPr lang="en-US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	// what would go here…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6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"script.js"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9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2. What </a:t>
            </a:r>
            <a:r>
              <a:rPr lang="en-US" dirty="0" smtClean="0"/>
              <a:t>do buttons </a:t>
            </a:r>
            <a:r>
              <a:rPr lang="en-US" i="1" dirty="0" smtClean="0"/>
              <a:t>call</a:t>
            </a:r>
            <a:r>
              <a:rPr lang="en-US" dirty="0" smtClean="0"/>
              <a:t> when they are clicked?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05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600" dirty="0" smtClean="0"/>
              <a:t>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040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3. What </a:t>
            </a:r>
            <a:r>
              <a:rPr lang="en-US" sz="2800" dirty="0" smtClean="0"/>
              <a:t>keyword is needed to define  a </a:t>
            </a:r>
            <a:r>
              <a:rPr lang="en-US" sz="2800" dirty="0" smtClean="0"/>
              <a:t>function?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???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4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47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Write </a:t>
            </a:r>
            <a:r>
              <a:rPr lang="en-US" dirty="0" smtClean="0"/>
              <a:t>the proper attribute to call a function named </a:t>
            </a:r>
            <a:r>
              <a:rPr lang="en-US" sz="4000" cap="non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 smtClean="0"/>
              <a:t> when a button is clicked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2743200"/>
            <a:ext cx="11430000" cy="10287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smtClean="0">
                <a:solidFill>
                  <a:srgbClr val="CD3131"/>
                </a:solidFill>
                <a:latin typeface="Consolas" panose="020B0609020204030204" pitchFamily="49" charset="0"/>
              </a:rPr>
              <a:t>… </a:t>
            </a:r>
            <a:r>
              <a:rPr lang="en-US" sz="4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95700" y="2628900"/>
            <a:ext cx="9144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637" y="4023852"/>
            <a:ext cx="271452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accent1"/>
                </a:solidFill>
              </a:rPr>
              <a:t>What goes here?</a:t>
            </a:r>
          </a:p>
        </p:txBody>
      </p:sp>
    </p:spTree>
    <p:extLst>
      <p:ext uri="{BB962C8B-B14F-4D97-AF65-F5344CB8AC3E}">
        <p14:creationId xmlns:p14="http://schemas.microsoft.com/office/powerpoint/2010/main" val="876103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</a:t>
            </a:r>
            <a:r>
              <a:rPr lang="en-US" sz="3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 algn="ctr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2857500"/>
            <a:ext cx="52578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35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217</Words>
  <Application>Microsoft Office PowerPoint</Application>
  <PresentationFormat>Widescreen</PresentationFormat>
  <Paragraphs>72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JS Files &amp; Buttons Review</vt:lpstr>
      <vt:lpstr>1. Write the correct script tag to include a javascript file named script.js</vt:lpstr>
      <vt:lpstr>Answer</vt:lpstr>
      <vt:lpstr>2. What do buttons call when they are clicked?</vt:lpstr>
      <vt:lpstr>Answer</vt:lpstr>
      <vt:lpstr>3. What keyword is needed to define  a function?</vt:lpstr>
      <vt:lpstr>Answer</vt:lpstr>
      <vt:lpstr>4. Write the proper attribute to call a function named SendMessage when a button is clicked</vt:lpstr>
      <vt:lpstr>Answer</vt:lpstr>
      <vt:lpstr>5. Define a function named SendMessage that displays a message to the user</vt:lpstr>
      <vt:lpstr>Answer</vt:lpstr>
      <vt:lpstr>PowerPoint Presentation</vt:lpstr>
      <vt:lpstr>Answer</vt:lpstr>
      <vt:lpstr>7. Tie-breaker</vt:lpstr>
      <vt:lpstr>What will the user see if they click?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84</cp:revision>
  <dcterms:created xsi:type="dcterms:W3CDTF">2019-03-11T04:04:09Z</dcterms:created>
  <dcterms:modified xsi:type="dcterms:W3CDTF">2020-10-20T18:16:44Z</dcterms:modified>
</cp:coreProperties>
</file>