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9" r:id="rId4"/>
    <p:sldId id="310" r:id="rId5"/>
    <p:sldId id="321" r:id="rId6"/>
    <p:sldId id="311" r:id="rId7"/>
    <p:sldId id="312" r:id="rId8"/>
    <p:sldId id="313" r:id="rId9"/>
    <p:sldId id="315" r:id="rId10"/>
    <p:sldId id="316" r:id="rId11"/>
    <p:sldId id="314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idea of related variables all grouped together.</a:t>
            </a:r>
          </a:p>
          <a:p>
            <a:endParaRPr lang="en-US" dirty="0" smtClean="0"/>
          </a:p>
          <a:p>
            <a:r>
              <a:rPr lang="en-US" dirty="0" smtClean="0"/>
              <a:t>All of these variables are properties of a person,</a:t>
            </a:r>
            <a:r>
              <a:rPr lang="en-US" baseline="0" dirty="0" smtClean="0"/>
              <a:t> but they all exist separately.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Objects could be used to group these properties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b="1" dirty="0" smtClean="0"/>
              <a:t>person</a:t>
            </a:r>
            <a:r>
              <a:rPr lang="en-US" b="0" dirty="0" smtClean="0"/>
              <a:t> variable is now an </a:t>
            </a:r>
            <a:r>
              <a:rPr lang="en-US" b="0" i="1" dirty="0" smtClean="0"/>
              <a:t>object</a:t>
            </a:r>
            <a:r>
              <a:rPr lang="en-US" b="0" i="0" dirty="0" smtClean="0"/>
              <a:t> that contains multiple </a:t>
            </a:r>
            <a:r>
              <a:rPr lang="en-US" b="0" i="1" dirty="0" smtClean="0"/>
              <a:t>properties</a:t>
            </a:r>
            <a:r>
              <a:rPr lang="en-US" b="0" i="0" dirty="0" smtClean="0"/>
              <a:t>. </a:t>
            </a:r>
            <a:r>
              <a:rPr lang="en-US" b="1" i="0" dirty="0" smtClean="0"/>
              <a:t>Properties</a:t>
            </a:r>
            <a:r>
              <a:rPr lang="en-US" b="0" i="0" dirty="0" smtClean="0"/>
              <a:t> are the variables</a:t>
            </a:r>
            <a:r>
              <a:rPr lang="en-US" b="0" i="0" baseline="0" dirty="0" smtClean="0"/>
              <a:t> that are part of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Break down the syntax for a JS object</a:t>
            </a:r>
            <a:r>
              <a:rPr lang="en-US" baseline="0" dirty="0" smtClean="0"/>
              <a:t>. Make sure to make a note of each character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students</a:t>
            </a:r>
            <a:r>
              <a:rPr lang="en-US" baseline="0" dirty="0" smtClean="0"/>
              <a:t> can treat </a:t>
            </a:r>
            <a:r>
              <a:rPr lang="en-US" b="1" baseline="0" dirty="0" err="1" smtClean="0"/>
              <a:t>person.Name</a:t>
            </a:r>
            <a:r>
              <a:rPr lang="en-US" b="0" baseline="0" dirty="0" smtClean="0"/>
              <a:t> like any other variable – they can access the value, or set the value. It will update the property on the object.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On the next slide there is a </a:t>
            </a:r>
            <a:r>
              <a:rPr lang="en-US" b="0" baseline="0" dirty="0" err="1" smtClean="0"/>
              <a:t>Repl</a:t>
            </a:r>
            <a:r>
              <a:rPr lang="en-US" b="0" baseline="0" dirty="0" smtClean="0"/>
              <a:t> where students can see this code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some examples of getting and setting properties.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what the user would see in the </a:t>
            </a:r>
            <a:r>
              <a:rPr lang="en-US" b="1" dirty="0" smtClean="0"/>
              <a:t>alert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show objects in action. Show how to initialize a new object, and get/set property values on an object.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around with the example, changing the values.</a:t>
            </a:r>
            <a:r>
              <a:rPr lang="en-US" baseline="0" dirty="0" smtClean="0"/>
              <a:t> Consider having many menu items; in that case, these objects would be necessary to separate each group of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OptimalHardtofind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Objects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flight.ArriveCity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68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6983322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 smtClean="0">
                <a:solidFill>
                  <a:srgbClr val="56565A"/>
                </a:solidFill>
              </a:rPr>
              <a:t>set</a:t>
            </a:r>
            <a:r>
              <a:rPr lang="en-US" sz="2800" dirty="0" smtClean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the </a:t>
            </a:r>
            <a:r>
              <a:rPr lang="en-US" sz="2800" dirty="0" smtClean="0">
                <a:solidFill>
                  <a:srgbClr val="56565A"/>
                </a:solidFill>
              </a:rPr>
              <a:t>flight time to 250?</a:t>
            </a:r>
            <a:endParaRPr lang="en-US" sz="2800" dirty="0">
              <a:solidFill>
                <a:srgbClr val="56565A"/>
              </a:solidFill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82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flight.FlightTime</a:t>
            </a:r>
            <a:r>
              <a:rPr lang="en-US" sz="4400" dirty="0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250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53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485900"/>
            <a:ext cx="7886700" cy="4914900"/>
          </a:xfrm>
        </p:spPr>
        <p:txBody>
          <a:bodyPr/>
          <a:lstStyle/>
          <a:p>
            <a:pPr marL="57150" indent="0">
              <a:buNone/>
            </a:pPr>
            <a:r>
              <a:rPr lang="en-US" sz="4400" dirty="0" smtClean="0"/>
              <a:t>Define a new object variable named 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4400" dirty="0" smtClean="0"/>
              <a:t> with:</a:t>
            </a:r>
          </a:p>
          <a:p>
            <a:pPr marL="57150" indent="0">
              <a:buNone/>
            </a:pPr>
            <a:endParaRPr lang="en-US" sz="4400" dirty="0" smtClean="0"/>
          </a:p>
          <a:p>
            <a:r>
              <a:rPr lang="en-US" sz="4400" dirty="0" smtClean="0"/>
              <a:t>a </a:t>
            </a:r>
            <a:r>
              <a:rPr lang="en-US" sz="4400" dirty="0"/>
              <a:t>name of “Air Bud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a </a:t>
            </a:r>
            <a:r>
              <a:rPr lang="en-US" sz="4400" dirty="0"/>
              <a:t>breed of “Golden Retriever</a:t>
            </a:r>
            <a:r>
              <a:rPr lang="en-US" sz="4400" dirty="0" smtClean="0"/>
              <a:t>” </a:t>
            </a:r>
            <a:endParaRPr lang="en-US" sz="4400" i="1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2050" name="Picture 2" descr="Air Bud (1997) - IMD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46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dog = {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"Air Bud"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Breed: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"Golden Retriever"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369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"Westlake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 smtClean="0"/>
          </a:p>
          <a:p>
            <a:endParaRPr lang="en-US" dirty="0"/>
          </a:p>
          <a:p>
            <a:r>
              <a:rPr lang="en-US" dirty="0" smtClean="0"/>
              <a:t>These variables all describe the same </a:t>
            </a:r>
            <a:r>
              <a:rPr lang="en-US" i="1" dirty="0" smtClean="0"/>
              <a:t>person</a:t>
            </a:r>
          </a:p>
          <a:p>
            <a:r>
              <a:rPr lang="en-US" dirty="0" smtClean="0"/>
              <a:t>Currently, they are not tied together in any way…</a:t>
            </a:r>
          </a:p>
          <a:p>
            <a:r>
              <a:rPr lang="en-US" dirty="0" smtClean="0"/>
              <a:t>It is possible to use </a:t>
            </a:r>
            <a:r>
              <a:rPr lang="en-US" b="1" dirty="0" smtClean="0"/>
              <a:t>objects</a:t>
            </a:r>
            <a:r>
              <a:rPr lang="en-US" dirty="0" smtClean="0"/>
              <a:t> to group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46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object with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51510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sz="4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1901" y="1257300"/>
            <a:ext cx="3603562" cy="53860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2"/>
                </a:solidFill>
              </a:rPr>
              <a:t>Object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Property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FF8300"/>
                </a:solidFill>
              </a:rPr>
              <a:t>Property </a:t>
            </a:r>
            <a:r>
              <a:rPr lang="en-US" sz="3200" dirty="0" smtClean="0">
                <a:solidFill>
                  <a:srgbClr val="FF8300"/>
                </a:solidFill>
              </a:rPr>
              <a:t>Value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Other Properties</a:t>
            </a: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72915" y="1747849"/>
            <a:ext cx="2165685" cy="713232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09" y="2551176"/>
            <a:ext cx="1527048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100" y="2551714"/>
            <a:ext cx="2103120" cy="713232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07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properties from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086100" lvl="7" indent="0">
              <a:buNone/>
            </a:pP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endParaRPr lang="en-US" sz="4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Use the dot notation to </a:t>
            </a:r>
            <a:r>
              <a:rPr lang="en-US" sz="3200" i="1" dirty="0" smtClean="0"/>
              <a:t>get</a:t>
            </a:r>
            <a:r>
              <a:rPr lang="en-US" sz="3200" dirty="0" smtClean="0"/>
              <a:t> and </a:t>
            </a:r>
            <a:r>
              <a:rPr lang="en-US" sz="3200" i="1" dirty="0" smtClean="0"/>
              <a:t>set</a:t>
            </a:r>
            <a:r>
              <a:rPr lang="en-US" sz="3200" dirty="0" smtClean="0"/>
              <a:t> property values</a:t>
            </a:r>
          </a:p>
          <a:p>
            <a:r>
              <a:rPr lang="en-US" sz="3200" dirty="0" smtClean="0"/>
              <a:t>These are like in DOM manipulation:</a:t>
            </a:r>
          </a:p>
          <a:p>
            <a:pPr marL="742950" lvl="1" indent="-28575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paragraph.textContent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/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input.value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23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properties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3600" dirty="0" smtClean="0"/>
              <a:t>Setting: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"Cleveland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 smtClean="0"/>
          </a:p>
          <a:p>
            <a:pPr marL="57150" indent="0">
              <a:buNone/>
            </a:pPr>
            <a:r>
              <a:rPr lang="en-US" sz="3600" dirty="0" smtClean="0"/>
              <a:t>Getting: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4953000" y="1943100"/>
            <a:ext cx="1143000" cy="571500"/>
          </a:xfrm>
          <a:prstGeom prst="rightArrow">
            <a:avLst/>
          </a:prstGeom>
          <a:solidFill>
            <a:schemeClr val="accent1"/>
          </a:solidFill>
          <a:ln w="3175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900" y="1028700"/>
            <a:ext cx="4644541" cy="306545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"Cleveland"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6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https://repl.it/repls/OptimalHardtofindLink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6290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9083256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get</a:t>
            </a:r>
            <a:r>
              <a:rPr lang="en-US" sz="2800" dirty="0">
                <a:solidFill>
                  <a:srgbClr val="56565A"/>
                </a:solidFill>
              </a:rPr>
              <a:t> the departure city from this object</a:t>
            </a:r>
            <a:r>
              <a:rPr lang="en-US" sz="2800" dirty="0" smtClean="0">
                <a:solidFill>
                  <a:srgbClr val="56565A"/>
                </a:solidFill>
              </a:rPr>
              <a:t>?</a:t>
            </a:r>
            <a:endParaRPr lang="en-US" sz="2800" dirty="0">
              <a:solidFill>
                <a:srgbClr val="56565A"/>
              </a:solidFill>
            </a:endParaRPr>
          </a:p>
        </p:txBody>
      </p:sp>
      <p:pic>
        <p:nvPicPr>
          <p:cNvPr id="1028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68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flight.DepartCity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99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8442055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get</a:t>
            </a:r>
            <a:r>
              <a:rPr lang="en-US" sz="2800" dirty="0">
                <a:solidFill>
                  <a:srgbClr val="56565A"/>
                </a:solidFill>
              </a:rPr>
              <a:t> the </a:t>
            </a:r>
            <a:r>
              <a:rPr lang="en-US" sz="2800" dirty="0" smtClean="0">
                <a:solidFill>
                  <a:srgbClr val="56565A"/>
                </a:solidFill>
              </a:rPr>
              <a:t>arrival </a:t>
            </a:r>
            <a:r>
              <a:rPr lang="en-US" sz="2800" dirty="0">
                <a:solidFill>
                  <a:srgbClr val="56565A"/>
                </a:solidFill>
              </a:rPr>
              <a:t>city from this object</a:t>
            </a:r>
            <a:r>
              <a:rPr lang="en-US" sz="2800" dirty="0" smtClean="0">
                <a:solidFill>
                  <a:srgbClr val="56565A"/>
                </a:solidFill>
              </a:rPr>
              <a:t>?</a:t>
            </a:r>
            <a:endParaRPr lang="en-US" sz="2800" dirty="0">
              <a:solidFill>
                <a:srgbClr val="56565A"/>
              </a:solidFill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027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598</Words>
  <Application>Microsoft Office PowerPoint</Application>
  <PresentationFormat>Widescreen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Objects</vt:lpstr>
      <vt:lpstr>Related Variables</vt:lpstr>
      <vt:lpstr>Initializing an object with properties</vt:lpstr>
      <vt:lpstr>Accessing properties from an object</vt:lpstr>
      <vt:lpstr>Accessing properties example</vt:lpstr>
      <vt:lpstr>Objects example</vt:lpstr>
      <vt:lpstr>Mini-quiz</vt:lpstr>
      <vt:lpstr>Mini-quiz</vt:lpstr>
      <vt:lpstr>Mini-quiz</vt:lpstr>
      <vt:lpstr>Mini-quiz</vt:lpstr>
      <vt:lpstr>Mini-quiz</vt:lpstr>
      <vt:lpstr>Mini-quiz</vt:lpstr>
      <vt:lpstr>Mini-quiz</vt:lpstr>
      <vt:lpstr>Mini-quiz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2020-04-13T15:42:16Z</dcterms:modified>
</cp:coreProperties>
</file>