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20" r:id="rId12"/>
    <p:sldId id="319" r:id="rId13"/>
    <p:sldId id="321" r:id="rId14"/>
    <p:sldId id="322" r:id="rId15"/>
    <p:sldId id="323" r:id="rId16"/>
    <p:sldId id="324" r:id="rId17"/>
    <p:sldId id="326" r:id="rId18"/>
    <p:sldId id="32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over the</a:t>
            </a:r>
            <a:r>
              <a:rPr lang="en-US" baseline="0" dirty="0" smtClean="0"/>
              <a:t> basic rules for the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62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should say how old they will be in two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11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ages 14 and older should clap twice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1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should do nothing – there is an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22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 should say “Height is 51”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70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Sporty students should raise their left hands,</a:t>
            </a:r>
            <a:r>
              <a:rPr lang="en-US" baseline="0" dirty="0" smtClean="0"/>
              <a:t> others should raise their right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72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students should</a:t>
            </a:r>
            <a:r>
              <a:rPr lang="en-US" baseline="0" dirty="0" smtClean="0"/>
              <a:t> raise their right hands, glasses-wearing students should raise their left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89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69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</a:t>
            </a:r>
            <a:r>
              <a:rPr lang="en-US" baseline="0" dirty="0" smtClean="0"/>
              <a:t> through these examples as a group to show how the activities should go.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this, s</a:t>
            </a:r>
            <a:r>
              <a:rPr lang="en-US" dirty="0" smtClean="0"/>
              <a:t>tudents should stand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9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 should raise their left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8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 should do</a:t>
            </a:r>
            <a:r>
              <a:rPr lang="en-US" baseline="0" dirty="0" smtClean="0"/>
              <a:t> nothing – this is not a proper function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should say “banana</a:t>
            </a:r>
            <a:r>
              <a:rPr lang="en-US" baseline="0" dirty="0" smtClean="0"/>
              <a:t>” in the chat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89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should do nothing (condition is false)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43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should say “Hello world”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51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should say “twelve”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53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should stand up and jump once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59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Be The Computer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</a:t>
            </a:r>
            <a:r>
              <a:rPr lang="en-US" smtClean="0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3352800" y="0"/>
            <a:ext cx="8839200" cy="6858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alert(x);</a:t>
            </a:r>
          </a:p>
        </p:txBody>
      </p:sp>
    </p:spTree>
    <p:extLst>
      <p:ext uri="{BB962C8B-B14F-4D97-AF65-F5344CB8AC3E}">
        <p14:creationId xmlns:p14="http://schemas.microsoft.com/office/powerpoint/2010/main" val="2362990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3352800" y="0"/>
            <a:ext cx="8839200" cy="6858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standUp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jumpOnce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99561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7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yourAge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72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558175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066800" y="0"/>
            <a:ext cx="11125200" cy="6858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7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yourAge</a:t>
            </a:r>
            <a:r>
              <a:rPr lang="en-US" sz="7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&gt;=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clapTwice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5921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066800" y="0"/>
            <a:ext cx="11125200" cy="6858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x ===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7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7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"x is 8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7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1903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381000" y="0"/>
            <a:ext cx="11811000" cy="6858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5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height = </a:t>
            </a:r>
            <a:r>
              <a:rPr lang="en-US" sz="5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5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growth = height + </a:t>
            </a:r>
            <a:r>
              <a:rPr lang="en-US" sz="5400" dirty="0">
                <a:solidFill>
                  <a:srgbClr val="A31515"/>
                </a:solidFill>
                <a:latin typeface="Consolas" panose="020B0609020204030204" pitchFamily="49" charset="0"/>
              </a:rPr>
              <a:t>"1"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5400" dirty="0">
                <a:solidFill>
                  <a:srgbClr val="A31515"/>
                </a:solidFill>
                <a:latin typeface="Consolas" panose="020B0609020204030204" pitchFamily="49" charset="0"/>
              </a:rPr>
              <a:t>"Height is "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+ growth);</a:t>
            </a:r>
          </a:p>
        </p:txBody>
      </p:sp>
    </p:spTree>
    <p:extLst>
      <p:ext uri="{BB962C8B-B14F-4D97-AF65-F5344CB8AC3E}">
        <p14:creationId xmlns:p14="http://schemas.microsoft.com/office/powerpoint/2010/main" val="34388185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409700" y="0"/>
            <a:ext cx="10782300" cy="6858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5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youPlayASport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raiseYourLeftHand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5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raiseYourRightHand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5385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295400" y="0"/>
            <a:ext cx="10896600" cy="6858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5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5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youWearGlasses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raiseYourLeftHand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raiseYourRightHand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59870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838200" y="0"/>
            <a:ext cx="11353800" cy="6858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message = </a:t>
            </a:r>
            <a:r>
              <a:rPr lang="en-US" sz="4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"Majority"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yourEyeColor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!== </a:t>
            </a:r>
            <a:r>
              <a:rPr lang="en-US" sz="4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"Brown"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	message = </a:t>
            </a:r>
            <a:r>
              <a:rPr lang="en-US" sz="4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"Unique"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alert(message);</a:t>
            </a:r>
          </a:p>
        </p:txBody>
      </p:sp>
    </p:spTree>
    <p:extLst>
      <p:ext uri="{BB962C8B-B14F-4D97-AF65-F5344CB8AC3E}">
        <p14:creationId xmlns:p14="http://schemas.microsoft.com/office/powerpoint/2010/main" val="1846478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342900"/>
            <a:ext cx="11087100" cy="6057900"/>
          </a:xfrm>
          <a:prstGeom prst="rect">
            <a:avLst/>
          </a:prstGeom>
        </p:spPr>
        <p:txBody>
          <a:bodyPr/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4400" b="1" dirty="0" smtClean="0">
                <a:solidFill>
                  <a:schemeClr val="bg1"/>
                </a:solidFill>
              </a:rPr>
              <a:t>Pretend you are a computer and you understand JavaScript</a:t>
            </a:r>
          </a:p>
          <a:p>
            <a:pPr marL="57150" indent="0">
              <a:buNone/>
            </a:pPr>
            <a:endParaRPr lang="en-US" sz="4400" b="1" dirty="0" smtClean="0">
              <a:solidFill>
                <a:schemeClr val="bg1"/>
              </a:solidFill>
            </a:endParaRPr>
          </a:p>
          <a:p>
            <a:pPr marL="57150" indent="0">
              <a:buNone/>
            </a:pPr>
            <a:r>
              <a:rPr lang="en-US" sz="4400" b="1" dirty="0" smtClean="0">
                <a:solidFill>
                  <a:schemeClr val="bg1"/>
                </a:solidFill>
              </a:rPr>
              <a:t>Follow the instructions and perform the actions described</a:t>
            </a:r>
          </a:p>
          <a:p>
            <a:pPr marL="57150" indent="0">
              <a:buNone/>
            </a:pPr>
            <a:endParaRPr lang="en-US" sz="4400" b="1" dirty="0" smtClean="0">
              <a:solidFill>
                <a:schemeClr val="bg1"/>
              </a:solidFill>
            </a:endParaRPr>
          </a:p>
          <a:p>
            <a:pPr marL="57150" indent="0">
              <a:buNone/>
            </a:pPr>
            <a:r>
              <a:rPr lang="en-US" sz="4400" b="1" dirty="0" smtClean="0">
                <a:solidFill>
                  <a:schemeClr val="bg1"/>
                </a:solidFill>
              </a:rPr>
              <a:t>Assume all functions and variables you see are defined somewhere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5652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standUp</a:t>
            </a:r>
            <a:r>
              <a:rPr lang="en-US" sz="1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66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80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raiseYourLeftHand</a:t>
            </a:r>
            <a:r>
              <a:rPr lang="en-US" sz="8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8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94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8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raiseYourRightHand</a:t>
            </a:r>
            <a:r>
              <a:rPr lang="en-US" sz="8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8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927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8000" dirty="0">
                <a:solidFill>
                  <a:srgbClr val="A31515"/>
                </a:solidFill>
                <a:latin typeface="Consolas" panose="020B0609020204030204" pitchFamily="49" charset="0"/>
              </a:rPr>
              <a:t>"banana"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83950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8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 sit = </a:t>
            </a:r>
            <a:r>
              <a:rPr lang="en-US" sz="8000" dirty="0">
                <a:solidFill>
                  <a:srgbClr val="A31515"/>
                </a:solidFill>
                <a:latin typeface="Consolas" panose="020B0609020204030204" pitchFamily="49" charset="0"/>
              </a:rPr>
              <a:t>"yes"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8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 (sit === </a:t>
            </a:r>
            <a:r>
              <a:rPr lang="en-US" sz="8000" dirty="0">
                <a:solidFill>
                  <a:srgbClr val="A31515"/>
                </a:solidFill>
                <a:latin typeface="Consolas" panose="020B0609020204030204" pitchFamily="49" charset="0"/>
              </a:rPr>
              <a:t>"Yes"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8000" dirty="0" err="1">
                <a:solidFill>
                  <a:srgbClr val="000000"/>
                </a:solidFill>
                <a:latin typeface="Consolas" panose="020B0609020204030204" pitchFamily="49" charset="0"/>
              </a:rPr>
              <a:t>sitDown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4758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73518"/>
            <a:ext cx="10972800" cy="710964"/>
          </a:xfrm>
        </p:spPr>
        <p:txBody>
          <a:bodyPr/>
          <a:lstStyle/>
          <a:p>
            <a:r>
              <a:rPr lang="en-US" dirty="0" smtClean="0"/>
              <a:t>Let’s play!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41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57303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294</Words>
  <Application>Microsoft Office PowerPoint</Application>
  <PresentationFormat>Widescreen</PresentationFormat>
  <Paragraphs>86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Be The Computer</vt:lpstr>
      <vt:lpstr>PowerPoint Presentation</vt:lpstr>
      <vt:lpstr>Example</vt:lpstr>
      <vt:lpstr>Example</vt:lpstr>
      <vt:lpstr>Example</vt:lpstr>
      <vt:lpstr>Example</vt:lpstr>
      <vt:lpstr>Example</vt:lpstr>
      <vt:lpstr>Let’s play!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83</cp:revision>
  <dcterms:created xsi:type="dcterms:W3CDTF">2019-03-11T04:04:09Z</dcterms:created>
  <dcterms:modified xsi:type="dcterms:W3CDTF">2020-10-27T15:51:42Z</dcterms:modified>
</cp:coreProperties>
</file>