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6"/>
  </p:notesMasterIdLst>
  <p:sldIdLst>
    <p:sldId id="257" r:id="rId2"/>
    <p:sldId id="360" r:id="rId3"/>
    <p:sldId id="361" r:id="rId4"/>
    <p:sldId id="365" r:id="rId5"/>
    <p:sldId id="362" r:id="rId6"/>
    <p:sldId id="363" r:id="rId7"/>
    <p:sldId id="364" r:id="rId8"/>
    <p:sldId id="366" r:id="rId9"/>
    <p:sldId id="367" r:id="rId10"/>
    <p:sldId id="368" r:id="rId11"/>
    <p:sldId id="369" r:id="rId12"/>
    <p:sldId id="370" r:id="rId13"/>
    <p:sldId id="371" r:id="rId14"/>
    <p:sldId id="3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C3"/>
    <a:srgbClr val="D000C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3023" autoAdjust="0"/>
  </p:normalViewPr>
  <p:slideViewPr>
    <p:cSldViewPr snapToGrid="0">
      <p:cViewPr varScale="1">
        <p:scale>
          <a:sx n="95" d="100"/>
          <a:sy n="9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6A8C3-8392-4BC1-B99F-0D6991348B0F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DFCAE-C707-4D57-8D9E-8616E654C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8BDED-A962-4A5E-88CE-0AFE5B85E1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60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18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72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15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62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3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44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6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37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07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Play around with the example, changing the values.</a:t>
            </a:r>
            <a:r>
              <a:rPr lang="en-US" baseline="0" dirty="0" smtClean="0"/>
              <a:t> Consider having many menu items; in that case, these objects would be necessary to separate each group of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27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77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30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88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87085" y="-43542"/>
            <a:ext cx="3287485" cy="6923315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3222" y="2399071"/>
            <a:ext cx="8227636" cy="194338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5067" b="1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513221" y="4511785"/>
            <a:ext cx="8227636" cy="78782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3200" b="0" i="1">
                <a:solidFill>
                  <a:schemeClr val="accent2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380" y="5910404"/>
            <a:ext cx="1505477" cy="5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90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10422730" y="-21578"/>
            <a:ext cx="1769271" cy="689441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8367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609585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121917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828754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2438339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47324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667">
                <a:solidFill>
                  <a:schemeClr val="accent4"/>
                </a:solidFill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4"/>
                </a:solidFill>
              </a:defRPr>
            </a:lvl4pPr>
            <a:lvl5pPr>
              <a:defRPr sz="2133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899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8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1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4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1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8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5E12-641C-4696-BA65-B86205845F6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0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jmaxwell/pen/XQNMOy?editors=001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16750" y="2060405"/>
            <a:ext cx="8424109" cy="2506623"/>
          </a:xfrm>
        </p:spPr>
        <p:txBody>
          <a:bodyPr/>
          <a:lstStyle/>
          <a:p>
            <a:r>
              <a:rPr lang="en-US" dirty="0" err="1" smtClean="0"/>
              <a:t>Hy</a:t>
            </a:r>
            <a:r>
              <a:rPr lang="en-US" dirty="0" smtClean="0"/>
              <a:t>-Tech Club: Web 102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16752" y="3779207"/>
            <a:ext cx="8424107" cy="787820"/>
          </a:xfrm>
        </p:spPr>
        <p:txBody>
          <a:bodyPr/>
          <a:lstStyle/>
          <a:p>
            <a:r>
              <a:rPr lang="en-US" dirty="0" smtClean="0"/>
              <a:t>JavaScript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4"/>
                </a:solidFill>
              </a:rPr>
              <a:t>Mini Quiz!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405033" y="1758950"/>
            <a:ext cx="9650516" cy="37274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flight = {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DepartCity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"CLE"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ArriveCity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"LAX"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NumberOfSeats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4400" dirty="0">
                <a:solidFill>
                  <a:srgbClr val="09885A"/>
                </a:solidFill>
                <a:latin typeface="Consolas" panose="020B0609020204030204" pitchFamily="49" charset="0"/>
              </a:rPr>
              <a:t>108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FlightTime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4400" dirty="0">
                <a:solidFill>
                  <a:srgbClr val="09885A"/>
                </a:solidFill>
                <a:latin typeface="Consolas" panose="020B0609020204030204" pitchFamily="49" charset="0"/>
              </a:rPr>
              <a:t>244</a:t>
            </a: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4400" dirty="0" smtClean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39865" y="5633967"/>
            <a:ext cx="49808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flight.ArriveCity</a:t>
            </a:r>
            <a:endParaRPr lang="en-US" sz="40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23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4"/>
                </a:solidFill>
              </a:rPr>
              <a:t>Mini Quiz!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405033" y="1758950"/>
            <a:ext cx="9650516" cy="37274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flight = {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DepartCity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"CLE"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ArriveCity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"LAX"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NumberOfSeats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4400" dirty="0">
                <a:solidFill>
                  <a:srgbClr val="09885A"/>
                </a:solidFill>
                <a:latin typeface="Consolas" panose="020B0609020204030204" pitchFamily="49" charset="0"/>
              </a:rPr>
              <a:t>108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FlightTime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4400" dirty="0">
                <a:solidFill>
                  <a:srgbClr val="09885A"/>
                </a:solidFill>
                <a:latin typeface="Consolas" panose="020B0609020204030204" pitchFamily="49" charset="0"/>
              </a:rPr>
              <a:t>244</a:t>
            </a: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4400" dirty="0" smtClean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5033" y="5665691"/>
            <a:ext cx="7179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How would you </a:t>
            </a:r>
            <a:r>
              <a:rPr lang="en-US" sz="3200" i="1" dirty="0" smtClean="0">
                <a:solidFill>
                  <a:schemeClr val="tx2"/>
                </a:solidFill>
              </a:rPr>
              <a:t>set</a:t>
            </a:r>
            <a:r>
              <a:rPr lang="en-US" sz="3200" dirty="0" smtClean="0">
                <a:solidFill>
                  <a:schemeClr val="tx2"/>
                </a:solidFill>
              </a:rPr>
              <a:t> the flight time to 250?</a:t>
            </a:r>
            <a:endParaRPr lang="en-US" sz="3200" i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9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4"/>
                </a:solidFill>
              </a:rPr>
              <a:t>Mini Quiz!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405033" y="1758950"/>
            <a:ext cx="9650516" cy="37274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flight = {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DepartCity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"CLE"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ArriveCity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"LAX"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NumberOfSeats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4400" dirty="0">
                <a:solidFill>
                  <a:srgbClr val="09885A"/>
                </a:solidFill>
                <a:latin typeface="Consolas" panose="020B0609020204030204" pitchFamily="49" charset="0"/>
              </a:rPr>
              <a:t>108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FlightTime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4400" dirty="0">
                <a:solidFill>
                  <a:srgbClr val="09885A"/>
                </a:solidFill>
                <a:latin typeface="Consolas" panose="020B0609020204030204" pitchFamily="49" charset="0"/>
              </a:rPr>
              <a:t>244</a:t>
            </a: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4400" dirty="0" smtClean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5033" y="5633967"/>
            <a:ext cx="9650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flight.FlightTime</a:t>
            </a: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0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250</a:t>
            </a:r>
            <a:endParaRPr lang="en-US" sz="40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30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4"/>
                </a:solidFill>
              </a:rPr>
              <a:t>Mini Quiz!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405033" y="1758950"/>
            <a:ext cx="9650516" cy="3727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How would you </a:t>
            </a:r>
            <a:r>
              <a:rPr lang="en-US" sz="4400" i="1" dirty="0" smtClean="0"/>
              <a:t>define</a:t>
            </a:r>
            <a:r>
              <a:rPr lang="en-US" sz="4400" b="1" i="1" dirty="0" smtClean="0"/>
              <a:t> </a:t>
            </a:r>
            <a:r>
              <a:rPr lang="en-US" sz="4400" dirty="0" smtClean="0"/>
              <a:t>a new </a:t>
            </a: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dog</a:t>
            </a:r>
            <a:r>
              <a:rPr lang="en-US" sz="4400" dirty="0" smtClean="0"/>
              <a:t> object with a name of “Air Bud” and a breed of “Golden Retriever”? </a:t>
            </a:r>
            <a:endParaRPr lang="en-US" sz="4400" i="1" dirty="0"/>
          </a:p>
          <a:p>
            <a:pPr marL="0" indent="0">
              <a:buNone/>
            </a:pPr>
            <a:endParaRPr lang="en-US" sz="4400" dirty="0" smtClean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64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4"/>
                </a:solidFill>
              </a:rPr>
              <a:t>Mini Quiz!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405033" y="1758950"/>
            <a:ext cx="9650516" cy="3727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dog 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 {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Name: </a:t>
            </a:r>
            <a:r>
              <a:rPr lang="en-US" sz="4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"Air Bud"</a:t>
            </a: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Breed: </a:t>
            </a:r>
            <a:r>
              <a:rPr lang="en-US" sz="4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"Golden Retriever"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4400" dirty="0" smtClean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66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/>
              <a:t>Related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405033" y="1758950"/>
            <a:ext cx="9650516" cy="2340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personName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"Alex"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personAge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>
                <a:solidFill>
                  <a:srgbClr val="09885A"/>
                </a:solidFill>
                <a:latin typeface="Consolas" panose="020B0609020204030204" pitchFamily="49" charset="0"/>
              </a:rPr>
              <a:t>14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personCity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"Westlake"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4400" dirty="0" smtClean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5033" y="4279019"/>
            <a:ext cx="86367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/>
                </a:solidFill>
              </a:rPr>
              <a:t>These variables all describe the same 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/>
                </a:solidFill>
              </a:rPr>
              <a:t>Currently, they are not tied together in any way…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/>
                </a:solidFill>
              </a:rPr>
              <a:t>We can use </a:t>
            </a:r>
            <a:r>
              <a:rPr lang="en-US" sz="3200" b="1" dirty="0" smtClean="0">
                <a:solidFill>
                  <a:schemeClr val="tx2"/>
                </a:solidFill>
              </a:rPr>
              <a:t>objects</a:t>
            </a:r>
            <a:r>
              <a:rPr lang="en-US" sz="3200" dirty="0" smtClean="0">
                <a:solidFill>
                  <a:schemeClr val="tx2"/>
                </a:solidFill>
              </a:rPr>
              <a:t> to group them!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82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/>
              <a:t>Initializing an </a:t>
            </a:r>
            <a:r>
              <a:rPr lang="en-US" sz="3600" dirty="0"/>
              <a:t>o</a:t>
            </a:r>
            <a:r>
              <a:rPr lang="en-US" sz="3600" dirty="0" smtClean="0"/>
              <a:t>bject containing properties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405033" y="1758950"/>
            <a:ext cx="9650516" cy="3496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person = {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Name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"Alex"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Age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4400" dirty="0">
                <a:solidFill>
                  <a:srgbClr val="09885A"/>
                </a:solidFill>
                <a:latin typeface="Consolas" panose="020B0609020204030204" pitchFamily="49" charset="0"/>
              </a:rPr>
              <a:t>14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City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"Westlake"</a:t>
            </a: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4400" dirty="0" smtClean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5033" y="5255288"/>
            <a:ext cx="8341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/>
                </a:solidFill>
              </a:rPr>
              <a:t>Variables within an object are called </a:t>
            </a:r>
            <a:r>
              <a:rPr lang="en-US" sz="3200" b="1" dirty="0" smtClean="0">
                <a:solidFill>
                  <a:schemeClr val="tx2"/>
                </a:solidFill>
              </a:rPr>
              <a:t>properties</a:t>
            </a:r>
            <a:endParaRPr lang="en-US" sz="32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03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/>
              <a:t>Syntax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405033" y="1758950"/>
            <a:ext cx="6645343" cy="3496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person = {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Name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"Alex"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Age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4400" dirty="0">
                <a:solidFill>
                  <a:srgbClr val="09885A"/>
                </a:solidFill>
                <a:latin typeface="Consolas" panose="020B0609020204030204" pitchFamily="49" charset="0"/>
              </a:rPr>
              <a:t>14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City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"Westlake"</a:t>
            </a: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4400" dirty="0" smtClean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5033" y="5255288"/>
            <a:ext cx="473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76141" y="2391508"/>
            <a:ext cx="1446962" cy="633046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50376" y="2880236"/>
            <a:ext cx="3035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Property Name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50376" y="3977763"/>
            <a:ext cx="2951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3"/>
                </a:solidFill>
              </a:rPr>
              <a:t>Property Value</a:t>
            </a:r>
          </a:p>
        </p:txBody>
      </p:sp>
      <p:sp>
        <p:nvSpPr>
          <p:cNvPr id="9" name="Rectangle 8"/>
          <p:cNvSpPr/>
          <p:nvPr/>
        </p:nvSpPr>
        <p:spPr>
          <a:xfrm>
            <a:off x="3247292" y="2391508"/>
            <a:ext cx="1897464" cy="633046"/>
          </a:xfrm>
          <a:prstGeom prst="rect">
            <a:avLst/>
          </a:prstGeom>
          <a:solidFill>
            <a:schemeClr val="accent3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2156" y="1758706"/>
            <a:ext cx="2165685" cy="633046"/>
          </a:xfrm>
          <a:prstGeom prst="rect">
            <a:avLst/>
          </a:prstGeom>
          <a:solidFill>
            <a:schemeClr val="accent2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50376" y="1199368"/>
            <a:ext cx="2643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Object 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50376" y="627207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7050376" y="2233905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7050376" y="1701824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7050376" y="3408593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7046781" y="4567726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7046781" y="5224509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5030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  <p:bldP spid="9" grpId="0" animBg="1"/>
      <p:bldP spid="10" grpId="0" animBg="1"/>
      <p:bldP spid="11" grpId="0"/>
      <p:bldP spid="6" grpId="0"/>
      <p:bldP spid="13" grpId="0"/>
      <p:bldP spid="14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/>
              <a:t>Accessing properties from an 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405033" y="1758950"/>
            <a:ext cx="9650516" cy="2310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person.Name</a:t>
            </a: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person.Age</a:t>
            </a:r>
            <a:endParaRPr lang="en-US" sz="4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4400" smtClean="0">
                <a:solidFill>
                  <a:srgbClr val="000000"/>
                </a:solidFill>
                <a:latin typeface="Consolas" panose="020B0609020204030204" pitchFamily="49" charset="0"/>
              </a:rPr>
              <a:t>erson.City</a:t>
            </a: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4400" dirty="0" smtClean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5033" y="4069582"/>
            <a:ext cx="8683018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/>
                </a:solidFill>
              </a:rPr>
              <a:t>Use the dot notation (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smtClean="0">
                <a:solidFill>
                  <a:schemeClr val="tx2"/>
                </a:solidFill>
              </a:rPr>
              <a:t>) to </a:t>
            </a:r>
            <a:r>
              <a:rPr lang="en-US" sz="3200" i="1" dirty="0" smtClean="0">
                <a:solidFill>
                  <a:schemeClr val="tx2"/>
                </a:solidFill>
              </a:rPr>
              <a:t>get</a:t>
            </a:r>
            <a:r>
              <a:rPr lang="en-US" sz="3200" dirty="0" smtClean="0">
                <a:solidFill>
                  <a:schemeClr val="tx2"/>
                </a:solidFill>
              </a:rPr>
              <a:t> and </a:t>
            </a:r>
            <a:r>
              <a:rPr lang="en-US" sz="3200" i="1" dirty="0" smtClean="0">
                <a:solidFill>
                  <a:schemeClr val="tx2"/>
                </a:solidFill>
              </a:rPr>
              <a:t>set</a:t>
            </a:r>
            <a:r>
              <a:rPr lang="en-US" sz="3200" dirty="0" smtClean="0">
                <a:solidFill>
                  <a:schemeClr val="tx2"/>
                </a:solidFill>
              </a:rPr>
              <a:t> the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/>
                </a:solidFill>
              </a:rPr>
              <a:t>These are like in DOM Manipulation: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paragraph.textContent</a:t>
            </a:r>
            <a:endParaRPr lang="en-US" sz="2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input.value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16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8"/>
          </p:nvPr>
        </p:nvSpPr>
        <p:spPr>
          <a:xfrm>
            <a:off x="405033" y="2560320"/>
            <a:ext cx="9650516" cy="3931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err="1" smtClean="0">
                <a:hlinkClick r:id="rId3"/>
              </a:rPr>
              <a:t>CodePen</a:t>
            </a:r>
            <a:r>
              <a:rPr lang="en-US" sz="9600" dirty="0" smtClean="0">
                <a:hlinkClick r:id="rId3"/>
              </a:rPr>
              <a:t>!</a:t>
            </a:r>
            <a:endParaRPr lang="en-US" sz="9600" dirty="0" smtClean="0"/>
          </a:p>
          <a:p>
            <a:pPr marL="0" indent="0" algn="ctr">
              <a:buNone/>
            </a:pPr>
            <a:endParaRPr lang="en-US" sz="9600" dirty="0" smtClean="0"/>
          </a:p>
          <a:p>
            <a:pPr marL="0" indent="0" algn="ctr">
              <a:buNone/>
            </a:pPr>
            <a:r>
              <a:rPr lang="en-US" sz="2800" dirty="0">
                <a:hlinkClick r:id="rId3"/>
              </a:rPr>
              <a:t>https://codepen.io/jmaxwell/pen/XQNMOy?editors=0010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279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4"/>
                </a:solidFill>
              </a:rPr>
              <a:t>Mini Quiz!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405033" y="1758950"/>
            <a:ext cx="9650516" cy="37274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flight = {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DepartCity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"CLE"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ArriveCity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"LAX"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NumberOfSeats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4400" dirty="0">
                <a:solidFill>
                  <a:srgbClr val="09885A"/>
                </a:solidFill>
                <a:latin typeface="Consolas" panose="020B0609020204030204" pitchFamily="49" charset="0"/>
              </a:rPr>
              <a:t>108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FlightTime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4400" dirty="0">
                <a:solidFill>
                  <a:srgbClr val="09885A"/>
                </a:solidFill>
                <a:latin typeface="Consolas" panose="020B0609020204030204" pitchFamily="49" charset="0"/>
              </a:rPr>
              <a:t>244</a:t>
            </a: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4400" dirty="0" smtClean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5033" y="5665691"/>
            <a:ext cx="9357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How would you </a:t>
            </a:r>
            <a:r>
              <a:rPr lang="en-US" sz="3200" i="1" dirty="0" smtClean="0">
                <a:solidFill>
                  <a:schemeClr val="tx2"/>
                </a:solidFill>
              </a:rPr>
              <a:t>get</a:t>
            </a:r>
            <a:r>
              <a:rPr lang="en-US" sz="3200" dirty="0" smtClean="0">
                <a:solidFill>
                  <a:schemeClr val="tx2"/>
                </a:solidFill>
              </a:rPr>
              <a:t> the departure city from this object?</a:t>
            </a:r>
          </a:p>
        </p:txBody>
      </p:sp>
    </p:spTree>
    <p:extLst>
      <p:ext uri="{BB962C8B-B14F-4D97-AF65-F5344CB8AC3E}">
        <p14:creationId xmlns:p14="http://schemas.microsoft.com/office/powerpoint/2010/main" val="39033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4"/>
                </a:solidFill>
              </a:rPr>
              <a:t>Mini Quiz!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405033" y="1758950"/>
            <a:ext cx="9650516" cy="37274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flight = {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DepartCity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"CLE"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ArriveCity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"LAX"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NumberOfSeats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4400" dirty="0">
                <a:solidFill>
                  <a:srgbClr val="09885A"/>
                </a:solidFill>
                <a:latin typeface="Consolas" panose="020B0609020204030204" pitchFamily="49" charset="0"/>
              </a:rPr>
              <a:t>108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FlightTime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4400" dirty="0">
                <a:solidFill>
                  <a:srgbClr val="09885A"/>
                </a:solidFill>
                <a:latin typeface="Consolas" panose="020B0609020204030204" pitchFamily="49" charset="0"/>
              </a:rPr>
              <a:t>244</a:t>
            </a: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4400" dirty="0" smtClean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39865" y="5633967"/>
            <a:ext cx="49808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flight.DepartCity</a:t>
            </a:r>
            <a:endParaRPr lang="en-US" sz="40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09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4"/>
                </a:solidFill>
              </a:rPr>
              <a:t>Mini Quiz!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405033" y="1758950"/>
            <a:ext cx="9650516" cy="37274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flight = {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DepartCity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"CLE"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ArriveCity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"LAX"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NumberOfSeats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4400" dirty="0">
                <a:solidFill>
                  <a:srgbClr val="09885A"/>
                </a:solidFill>
                <a:latin typeface="Consolas" panose="020B0609020204030204" pitchFamily="49" charset="0"/>
              </a:rPr>
              <a:t>108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FlightTime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4400" dirty="0">
                <a:solidFill>
                  <a:srgbClr val="09885A"/>
                </a:solidFill>
                <a:latin typeface="Consolas" panose="020B0609020204030204" pitchFamily="49" charset="0"/>
              </a:rPr>
              <a:t>244</a:t>
            </a: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4400" dirty="0" smtClean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5033" y="5665691"/>
            <a:ext cx="8825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How would you </a:t>
            </a:r>
            <a:r>
              <a:rPr lang="en-US" sz="3200" i="1" dirty="0" smtClean="0">
                <a:solidFill>
                  <a:schemeClr val="tx2"/>
                </a:solidFill>
              </a:rPr>
              <a:t>get</a:t>
            </a:r>
            <a:r>
              <a:rPr lang="en-US" sz="3200" dirty="0" smtClean="0">
                <a:solidFill>
                  <a:schemeClr val="tx2"/>
                </a:solidFill>
              </a:rPr>
              <a:t> the arrival city from this object?</a:t>
            </a:r>
          </a:p>
        </p:txBody>
      </p:sp>
    </p:spTree>
    <p:extLst>
      <p:ext uri="{BB962C8B-B14F-4D97-AF65-F5344CB8AC3E}">
        <p14:creationId xmlns:p14="http://schemas.microsoft.com/office/powerpoint/2010/main" val="220653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n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2515</TotalTime>
  <Words>276</Words>
  <Application>Microsoft Office PowerPoint</Application>
  <PresentationFormat>Widescreen</PresentationFormat>
  <Paragraphs>112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Cogan</dc:creator>
  <cp:lastModifiedBy>Joseph Maxwell</cp:lastModifiedBy>
  <cp:revision>150</cp:revision>
  <dcterms:created xsi:type="dcterms:W3CDTF">2016-08-24T13:14:37Z</dcterms:created>
  <dcterms:modified xsi:type="dcterms:W3CDTF">2019-04-10T19:13:14Z</dcterms:modified>
</cp:coreProperties>
</file>