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sldIdLst>
    <p:sldId id="257" r:id="rId2"/>
    <p:sldId id="333" r:id="rId3"/>
    <p:sldId id="334" r:id="rId4"/>
    <p:sldId id="353" r:id="rId5"/>
    <p:sldId id="354" r:id="rId6"/>
    <p:sldId id="355" r:id="rId7"/>
    <p:sldId id="358" r:id="rId8"/>
    <p:sldId id="356" r:id="rId9"/>
    <p:sldId id="357" r:id="rId10"/>
    <p:sldId id="359" r:id="rId11"/>
    <p:sldId id="360" r:id="rId12"/>
    <p:sldId id="3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C3"/>
    <a:srgbClr val="D000C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defining a function will</a:t>
            </a:r>
            <a:r>
              <a:rPr lang="en-US" baseline="0" dirty="0" smtClean="0"/>
              <a:t> NOT cause any code to 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3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1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defining a function will</a:t>
            </a:r>
            <a:r>
              <a:rPr lang="en-US" baseline="0" dirty="0" smtClean="0"/>
              <a:t> NOT cause any code to 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4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https://codepen.io/jmaxwell/pen/JmgQvo?editors=0010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  <p:sldLayoutId id="214748368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JmgQvo?editors=001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Web 102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Using a parameter when defining a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57C3"/>
                </a:solidFill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x = </a:t>
            </a:r>
            <a:r>
              <a:rPr lang="en-US" dirty="0" err="1">
                <a:solidFill>
                  <a:srgbClr val="FF57C3"/>
                </a:solidFill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+ 1;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x = x + 10;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3379" y="2235876"/>
            <a:ext cx="4410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 </a:t>
            </a:r>
            <a:r>
              <a:rPr lang="en-US" sz="2800" dirty="0" smtClean="0">
                <a:solidFill>
                  <a:srgbClr val="FF0000"/>
                </a:solidFill>
              </a:rPr>
              <a:t>keyword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Function </a:t>
            </a:r>
            <a:r>
              <a:rPr lang="en-US" sz="2800" dirty="0" smtClean="0">
                <a:solidFill>
                  <a:srgbClr val="00B050"/>
                </a:solidFill>
              </a:rPr>
              <a:t>name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Parentheses</a:t>
            </a:r>
          </a:p>
          <a:p>
            <a:r>
              <a:rPr lang="en-US" sz="2800" dirty="0" smtClean="0">
                <a:solidFill>
                  <a:srgbClr val="FF57C3"/>
                </a:solidFill>
              </a:rPr>
              <a:t>Parameter</a:t>
            </a:r>
            <a:endParaRPr lang="en-US" sz="2800" dirty="0">
              <a:solidFill>
                <a:srgbClr val="FF57C3"/>
              </a:solidFill>
            </a:endParaRPr>
          </a:p>
          <a:p>
            <a:r>
              <a:rPr lang="en-US" sz="2800" dirty="0">
                <a:solidFill>
                  <a:srgbClr val="FFC000"/>
                </a:solidFill>
              </a:rPr>
              <a:t>Curly </a:t>
            </a:r>
            <a:r>
              <a:rPr lang="en-US" sz="2800" dirty="0" smtClean="0">
                <a:solidFill>
                  <a:srgbClr val="FFC000"/>
                </a:solidFill>
              </a:rPr>
              <a:t>brackets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Calling a function with a parameter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258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 smtClean="0">
                <a:solidFill>
                  <a:srgbClr val="FF57C3"/>
                </a:solidFill>
                <a:latin typeface="Consolas" panose="020B0609020204030204" pitchFamily="49" charset="0"/>
              </a:rPr>
              <a:t>8</a:t>
            </a:r>
            <a:r>
              <a:rPr lang="en-US" sz="4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4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FF57C3"/>
                </a:solidFill>
                <a:latin typeface="Consolas" panose="020B0609020204030204" pitchFamily="49" charset="0"/>
              </a:rPr>
              <a:t>num</a:t>
            </a:r>
            <a:r>
              <a:rPr lang="en-US" sz="4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FF57C3"/>
                </a:solidFill>
                <a:latin typeface="Consolas" panose="020B0609020204030204" pitchFamily="49" charset="0"/>
              </a:rPr>
              <a:t>8</a:t>
            </a:r>
            <a:r>
              <a:rPr lang="en-US" sz="4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4093" y="1579659"/>
            <a:ext cx="46021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Function name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 smtClean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dirty="0">
                <a:solidFill>
                  <a:srgbClr val="FF57C3"/>
                </a:solidFill>
              </a:rPr>
              <a:t>Parameter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05033" y="4675237"/>
            <a:ext cx="9650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Now, in the </a:t>
            </a:r>
            <a:r>
              <a:rPr lang="en-US" sz="4000" i="1" dirty="0" smtClean="0">
                <a:solidFill>
                  <a:schemeClr val="tx2"/>
                </a:solidFill>
              </a:rPr>
              <a:t>body</a:t>
            </a:r>
            <a:r>
              <a:rPr lang="en-US" sz="4000" dirty="0" smtClean="0">
                <a:solidFill>
                  <a:schemeClr val="tx2"/>
                </a:solidFill>
              </a:rPr>
              <a:t> of the function, the </a:t>
            </a:r>
            <a:r>
              <a:rPr lang="en-US" sz="4000" dirty="0" err="1" smtClean="0">
                <a:latin typeface="Consolas" panose="020B0609020204030204" pitchFamily="49" charset="0"/>
              </a:rPr>
              <a:t>num</a:t>
            </a:r>
            <a:r>
              <a:rPr lang="en-US" sz="4000" dirty="0" smtClean="0">
                <a:solidFill>
                  <a:schemeClr val="tx2"/>
                </a:solidFill>
              </a:rPr>
              <a:t> variable will be set to </a:t>
            </a:r>
            <a:r>
              <a:rPr lang="en-US" sz="4000" dirty="0" smtClean="0">
                <a:latin typeface="Consolas" panose="020B0609020204030204" pitchFamily="49" charset="0"/>
              </a:rPr>
              <a:t>8</a:t>
            </a:r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2223076" y="2307589"/>
            <a:ext cx="6834863" cy="2436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err="1" smtClean="0">
                <a:hlinkClick r:id="rId3"/>
              </a:rPr>
              <a:t>CodePen</a:t>
            </a:r>
            <a:r>
              <a:rPr lang="en-US" sz="11500" dirty="0" smtClean="0">
                <a:hlinkClick r:id="rId3"/>
              </a:rPr>
              <a:t> 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4883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Functions Review</a:t>
            </a:r>
          </a:p>
          <a:p>
            <a:r>
              <a:rPr lang="en-US" dirty="0" smtClean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0534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Functions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99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71789" y="422032"/>
            <a:ext cx="11465169" cy="609953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&lt;head&gt;</a:t>
            </a: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function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hello()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alert(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	&lt;/script&gt;</a:t>
            </a: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&lt;/head&gt;</a:t>
            </a: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&lt;body&gt;</a:t>
            </a: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	&lt;button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"hello();"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&lt;/body&gt;</a:t>
            </a: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55288" y="1828800"/>
            <a:ext cx="1205802" cy="4220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1460" y="4694255"/>
            <a:ext cx="1205802" cy="4220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62939" y="145946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Function name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9111" y="432492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Function name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7148" y="4694255"/>
            <a:ext cx="1921963" cy="422031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4148152" y="4324923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o</a:t>
            </a:r>
            <a:r>
              <a:rPr lang="en-US" dirty="0" err="1" smtClean="0">
                <a:solidFill>
                  <a:schemeClr val="accent3"/>
                </a:solidFill>
              </a:rPr>
              <a:t>nclick</a:t>
            </a:r>
            <a:r>
              <a:rPr lang="en-US" dirty="0" smtClean="0">
                <a:solidFill>
                  <a:schemeClr val="accent3"/>
                </a:solidFill>
              </a:rPr>
              <a:t> attribute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61303" y="681170"/>
            <a:ext cx="3971829" cy="3139321"/>
          </a:xfrm>
          <a:prstGeom prst="rect">
            <a:avLst/>
          </a:prstGeom>
          <a:noFill/>
          <a:ln w="12700" cap="rnd" cmpd="sng">
            <a:solidFill>
              <a:schemeClr val="tx2"/>
            </a:solidFill>
            <a:prstDash val="sysDash"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When the user clicks the button that says “Hello”, the </a:t>
            </a:r>
            <a:r>
              <a:rPr lang="en-US" sz="3600" dirty="0" smtClean="0">
                <a:latin typeface="Consolas" panose="020B0609020204030204" pitchFamily="49" charset="0"/>
              </a:rPr>
              <a:t>hello</a:t>
            </a:r>
            <a:r>
              <a:rPr lang="en-US" sz="3600" dirty="0" smtClean="0">
                <a:solidFill>
                  <a:schemeClr val="tx2"/>
                </a:solidFill>
              </a:rPr>
              <a:t> function will </a:t>
            </a:r>
            <a:r>
              <a:rPr lang="en-US" sz="3600" i="1" dirty="0" smtClean="0">
                <a:solidFill>
                  <a:schemeClr val="tx2"/>
                </a:solidFill>
              </a:rPr>
              <a:t>execute</a:t>
            </a:r>
            <a:endParaRPr lang="en-US" sz="36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  <p:bldP spid="7" grpId="1"/>
      <p:bldP spid="8" grpId="0"/>
      <p:bldP spid="8" grpId="1"/>
      <p:bldP spid="9" grpId="0" animBg="1"/>
      <p:bldP spid="9" grpId="1" animBg="1"/>
      <p:bldP spid="10" grpId="0" build="allAtOnce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Defining a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x = 1;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x = x + 1;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x = x + 10;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4093" y="1579659"/>
            <a:ext cx="46021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 </a:t>
            </a:r>
            <a:r>
              <a:rPr lang="en-US" sz="2800" dirty="0" smtClean="0">
                <a:solidFill>
                  <a:srgbClr val="FF0000"/>
                </a:solidFill>
              </a:rPr>
              <a:t>keyword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Function </a:t>
            </a:r>
            <a:r>
              <a:rPr lang="en-US" sz="2800" dirty="0" smtClean="0">
                <a:solidFill>
                  <a:srgbClr val="00B050"/>
                </a:solidFill>
              </a:rPr>
              <a:t>name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Parentheses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>
                <a:solidFill>
                  <a:srgbClr val="FFC000"/>
                </a:solidFill>
              </a:rPr>
              <a:t>Curly </a:t>
            </a:r>
            <a:r>
              <a:rPr lang="en-US" sz="2800" dirty="0" smtClean="0">
                <a:solidFill>
                  <a:srgbClr val="FFC000"/>
                </a:solidFill>
              </a:rPr>
              <a:t>brackets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Body (JavaScript statements)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Calling a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973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4093" y="1579659"/>
            <a:ext cx="4602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Function name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 smtClean="0">
                <a:solidFill>
                  <a:srgbClr val="7030A0"/>
                </a:solidFill>
              </a:rPr>
              <a:t>Parentheses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5033" y="4675237"/>
            <a:ext cx="9650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tx2"/>
                </a:solidFill>
              </a:rPr>
              <a:t>Calling</a:t>
            </a:r>
            <a:r>
              <a:rPr lang="en-US" sz="4000" dirty="0" smtClean="0">
                <a:solidFill>
                  <a:schemeClr val="tx2"/>
                </a:solidFill>
              </a:rPr>
              <a:t> a function will cause the JavaScript code in the function body to execute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Built-in Functions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1579660"/>
            <a:ext cx="9650517" cy="22464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"#container"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031" y="3643253"/>
            <a:ext cx="929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When a developer uses these statements, they are </a:t>
            </a:r>
            <a:r>
              <a:rPr lang="en-US" sz="3600" i="1" dirty="0" smtClean="0">
                <a:solidFill>
                  <a:schemeClr val="tx2"/>
                </a:solidFill>
              </a:rPr>
              <a:t>calling</a:t>
            </a:r>
            <a:r>
              <a:rPr lang="en-US" sz="3600" dirty="0" smtClean="0">
                <a:solidFill>
                  <a:schemeClr val="tx2"/>
                </a:solidFill>
              </a:rPr>
              <a:t> these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032" y="5733826"/>
            <a:ext cx="92180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What are some other built-in functions we have seen?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Parameters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477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Parameters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705033" y="3663053"/>
            <a:ext cx="5050518" cy="704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05608" y="1667435"/>
            <a:ext cx="9455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Sometimes, functions need information from the caller in order to execute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8819" y="3663053"/>
            <a:ext cx="2151529" cy="704551"/>
          </a:xfrm>
          <a:prstGeom prst="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7426" y="5103674"/>
            <a:ext cx="1046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This is called a </a:t>
            </a:r>
            <a:r>
              <a:rPr lang="en-US" sz="3600" i="1" dirty="0" smtClean="0">
                <a:solidFill>
                  <a:schemeClr val="tx2"/>
                </a:solidFill>
              </a:rPr>
              <a:t>parameter</a:t>
            </a:r>
            <a:r>
              <a:rPr lang="en-US" sz="3600" dirty="0" smtClean="0">
                <a:solidFill>
                  <a:schemeClr val="tx2"/>
                </a:solidFill>
              </a:rPr>
              <a:t>. For the </a:t>
            </a:r>
            <a:r>
              <a:rPr lang="en-US" sz="3600" dirty="0" smtClean="0">
                <a:latin typeface="Consolas" panose="020B0609020204030204" pitchFamily="49" charset="0"/>
              </a:rPr>
              <a:t>alert</a:t>
            </a:r>
            <a:r>
              <a:rPr lang="en-US" sz="3600" dirty="0" smtClean="0">
                <a:solidFill>
                  <a:schemeClr val="tx2"/>
                </a:solidFill>
              </a:rPr>
              <a:t> function, the parameter gives the function the message to display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2446</TotalTime>
  <Words>240</Words>
  <Application>Microsoft Office PowerPoint</Application>
  <PresentationFormat>Widescreen</PresentationFormat>
  <Paragraphs>86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Parameters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142</cp:revision>
  <dcterms:created xsi:type="dcterms:W3CDTF">2016-08-24T13:14:37Z</dcterms:created>
  <dcterms:modified xsi:type="dcterms:W3CDTF">2019-11-11T19:11:40Z</dcterms:modified>
</cp:coreProperties>
</file>