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1"/>
  </p:notesMasterIdLst>
  <p:sldIdLst>
    <p:sldId id="257" r:id="rId2"/>
    <p:sldId id="333" r:id="rId3"/>
    <p:sldId id="334" r:id="rId4"/>
    <p:sldId id="336" r:id="rId5"/>
    <p:sldId id="332" r:id="rId6"/>
    <p:sldId id="337" r:id="rId7"/>
    <p:sldId id="338" r:id="rId8"/>
    <p:sldId id="339" r:id="rId9"/>
    <p:sldId id="331" r:id="rId10"/>
    <p:sldId id="340" r:id="rId11"/>
    <p:sldId id="341" r:id="rId12"/>
    <p:sldId id="342" r:id="rId13"/>
    <p:sldId id="343" r:id="rId14"/>
    <p:sldId id="344" r:id="rId15"/>
    <p:sldId id="348" r:id="rId16"/>
    <p:sldId id="349" r:id="rId17"/>
    <p:sldId id="351" r:id="rId18"/>
    <p:sldId id="350" r:id="rId19"/>
    <p:sldId id="35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3023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name the data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58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name the data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03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</a:t>
            </a:r>
            <a:r>
              <a:rPr lang="en-US" baseline="0" dirty="0" smtClean="0"/>
              <a:t> what the values of each of these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30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</a:t>
            </a:r>
            <a:r>
              <a:rPr lang="en-US" baseline="0" dirty="0" smtClean="0"/>
              <a:t> what the values of each of these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9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58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https://codepen.io/jmaxwell/pen/YOqLmW?editors=0010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this </a:t>
            </a:r>
            <a:r>
              <a:rPr lang="en-US" dirty="0" err="1" smtClean="0"/>
              <a:t>codepen</a:t>
            </a:r>
            <a:r>
              <a:rPr lang="en-US" dirty="0" smtClean="0"/>
              <a:t> – see what happens if you do NOT convert the string to a number.</a:t>
            </a:r>
          </a:p>
          <a:p>
            <a:endParaRPr lang="en-US" dirty="0" smtClean="0"/>
          </a:p>
          <a:p>
            <a:r>
              <a:rPr lang="en-US" dirty="0" smtClean="0"/>
              <a:t>Instead of doing</a:t>
            </a:r>
            <a:r>
              <a:rPr lang="en-US" baseline="0" dirty="0" smtClean="0"/>
              <a:t> the addition, it should append “1” to the end of the number. So, age 14 -&gt; you are almost 141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9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JS program, the user would see the message “not</a:t>
            </a:r>
            <a:r>
              <a:rPr lang="en-US" baseline="0" dirty="0" smtClean="0"/>
              <a:t> a comment” and no other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53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7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things within the double quotes are strings. The variable is</a:t>
            </a:r>
            <a:r>
              <a:rPr lang="en-US" i="1" baseline="0" dirty="0" smtClean="0"/>
              <a:t> also</a:t>
            </a:r>
            <a:r>
              <a:rPr lang="en-US" i="0" baseline="0" dirty="0" smtClean="0"/>
              <a:t> a string.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7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name the data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79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name the data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name the data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62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name the data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9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9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613612" y="3002262"/>
            <a:ext cx="3149525" cy="896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olidFill>
                  <a:schemeClr val="tx2"/>
                </a:solidFill>
              </a:rPr>
              <a:t>Agenda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24873" y="1371601"/>
            <a:ext cx="7161539" cy="4058544"/>
          </a:xfrm>
          <a:prstGeom prst="rect">
            <a:avLst/>
          </a:prstGeom>
        </p:spPr>
        <p:txBody>
          <a:bodyPr anchor="ctr"/>
          <a:lstStyle>
            <a:lvl1pPr marL="609585" indent="-609585">
              <a:lnSpc>
                <a:spcPct val="120000"/>
              </a:lnSpc>
              <a:buFont typeface="Arial" panose="020B0604020202020204" pitchFamily="34" charset="0"/>
              <a:buChar char="•"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54795" y="2300147"/>
            <a:ext cx="0" cy="228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0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  <p:sldLayoutId id="2147483679" r:id="rId14"/>
    <p:sldLayoutId id="214748368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maxwell/pen/YOqLmW?editors=001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err="1" smtClean="0"/>
              <a:t>Hy</a:t>
            </a:r>
            <a:r>
              <a:rPr lang="en-US" dirty="0" smtClean="0"/>
              <a:t>-Tech Club: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More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Mini-Quiz: Name That Data Type!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527322" y="3028353"/>
            <a:ext cx="9405940" cy="3361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700" dirty="0" smtClean="0"/>
              <a:t>"Message"</a:t>
            </a:r>
          </a:p>
        </p:txBody>
      </p:sp>
    </p:spTree>
    <p:extLst>
      <p:ext uri="{BB962C8B-B14F-4D97-AF65-F5344CB8AC3E}">
        <p14:creationId xmlns:p14="http://schemas.microsoft.com/office/powerpoint/2010/main" val="21544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Mini-Quiz: Name That Data Type!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527322" y="3028353"/>
            <a:ext cx="9405940" cy="3361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700" dirty="0" smtClean="0"/>
              <a:t>"14.5"</a:t>
            </a:r>
          </a:p>
        </p:txBody>
      </p:sp>
    </p:spTree>
    <p:extLst>
      <p:ext uri="{BB962C8B-B14F-4D97-AF65-F5344CB8AC3E}">
        <p14:creationId xmlns:p14="http://schemas.microsoft.com/office/powerpoint/2010/main" val="160591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Mini-Quiz: Name That Data Type!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527322" y="3028353"/>
            <a:ext cx="9405940" cy="3361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700" dirty="0" smtClean="0"/>
              <a:t>14.500</a:t>
            </a:r>
          </a:p>
        </p:txBody>
      </p:sp>
    </p:spTree>
    <p:extLst>
      <p:ext uri="{BB962C8B-B14F-4D97-AF65-F5344CB8AC3E}">
        <p14:creationId xmlns:p14="http://schemas.microsoft.com/office/powerpoint/2010/main" val="32068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Mini-Quiz: Name That Data Type!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527322" y="3028353"/>
            <a:ext cx="9405940" cy="3361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700" dirty="0" err="1" smtClean="0"/>
              <a:t>var</a:t>
            </a:r>
            <a:r>
              <a:rPr lang="en-US" sz="10700" dirty="0" smtClean="0"/>
              <a:t> name = 8;</a:t>
            </a:r>
          </a:p>
        </p:txBody>
      </p:sp>
      <p:sp>
        <p:nvSpPr>
          <p:cNvPr id="5" name="Rectangle 4"/>
          <p:cNvSpPr/>
          <p:nvPr/>
        </p:nvSpPr>
        <p:spPr>
          <a:xfrm>
            <a:off x="3453205" y="3313356"/>
            <a:ext cx="3259567" cy="107576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Mini-Quiz: Name That Data Type!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318972" y="3125172"/>
            <a:ext cx="9405940" cy="218910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10700" dirty="0" err="1" smtClean="0"/>
              <a:t>var</a:t>
            </a:r>
            <a:r>
              <a:rPr lang="en-US" sz="10700" dirty="0" smtClean="0"/>
              <a:t> name = "Bob";</a:t>
            </a:r>
          </a:p>
        </p:txBody>
      </p:sp>
      <p:sp>
        <p:nvSpPr>
          <p:cNvPr id="5" name="Rectangle 4"/>
          <p:cNvSpPr/>
          <p:nvPr/>
        </p:nvSpPr>
        <p:spPr>
          <a:xfrm>
            <a:off x="2452745" y="3135930"/>
            <a:ext cx="2689411" cy="108379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Math</a:t>
            </a:r>
            <a:endParaRPr 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28347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Arithmetic Operators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Addition: </a:t>
            </a:r>
            <a:r>
              <a:rPr lang="en-US" sz="5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5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dirty="0" smtClean="0"/>
              <a:t>Subtraction: </a:t>
            </a:r>
            <a:r>
              <a:rPr lang="en-US" sz="5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5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dirty="0" smtClean="0"/>
              <a:t>Multiplication: </a:t>
            </a:r>
            <a:r>
              <a:rPr lang="en-US" sz="5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5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dirty="0" smtClean="0"/>
              <a:t>Division: </a:t>
            </a:r>
            <a:r>
              <a:rPr lang="en-US" sz="5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18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sz="5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04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Arithmetic Operators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sz="5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5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5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= x 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5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5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z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5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22 </a:t>
            </a:r>
            <a:r>
              <a:rPr lang="en-US" sz="5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r>
              <a:rPr lang="en-US" sz="5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 6 </a:t>
            </a:r>
            <a:r>
              <a:rPr lang="en-US" sz="5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sz="5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 2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b-NO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88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Converting a String to a Number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Any input we receive from the user using </a:t>
            </a:r>
            <a:r>
              <a:rPr lang="en-US" sz="3600" b="1" dirty="0" smtClean="0"/>
              <a:t>prompt</a:t>
            </a:r>
            <a:r>
              <a:rPr lang="en-US" sz="3600" dirty="0" smtClean="0"/>
              <a:t> will be in the form of a </a:t>
            </a:r>
            <a:r>
              <a:rPr lang="en-US" sz="3600" b="1" dirty="0" smtClean="0"/>
              <a:t>string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To do any math, we need to make it a </a:t>
            </a:r>
            <a:r>
              <a:rPr lang="en-US" sz="3600" b="1" dirty="0" smtClean="0"/>
              <a:t>number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We use 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sz="3600" dirty="0"/>
              <a:t> </a:t>
            </a:r>
            <a:r>
              <a:rPr lang="en-US" sz="3600" dirty="0" smtClean="0"/>
              <a:t>to convert the string</a:t>
            </a:r>
          </a:p>
          <a:p>
            <a:pPr>
              <a:lnSpc>
                <a:spcPct val="100000"/>
              </a:lnSpc>
            </a:pPr>
            <a:endParaRPr lang="en-US" sz="3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age = prompt(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"How old are you?"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ageNumber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Number(age);</a:t>
            </a:r>
          </a:p>
          <a:p>
            <a:pPr marL="0" indent="0">
              <a:lnSpc>
                <a:spcPct val="100000"/>
              </a:lnSpc>
              <a:buNone/>
            </a:pPr>
            <a:endParaRPr lang="nb-NO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01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2223076" y="2307589"/>
            <a:ext cx="6834863" cy="2436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smtClean="0">
                <a:hlinkClick r:id="rId3"/>
              </a:rPr>
              <a:t>CodePen !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9825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Comments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993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Comments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In a programming language, </a:t>
            </a:r>
            <a:r>
              <a:rPr lang="en-US" sz="3600" b="1" dirty="0" smtClean="0"/>
              <a:t>comments</a:t>
            </a:r>
            <a:r>
              <a:rPr lang="en-US" sz="3600" dirty="0" smtClean="0"/>
              <a:t> are any pieces of code that the computer </a:t>
            </a:r>
            <a:r>
              <a:rPr lang="en-US" sz="3600" i="1" dirty="0" smtClean="0"/>
              <a:t>ignores</a:t>
            </a: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3600" dirty="0" smtClean="0"/>
              <a:t>In JavaScript, any line that starts with </a:t>
            </a:r>
            <a:r>
              <a:rPr lang="nb-NO" sz="3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3600" dirty="0"/>
              <a:t> </a:t>
            </a:r>
            <a:r>
              <a:rPr lang="en-US" sz="3600" dirty="0" smtClean="0"/>
              <a:t>is a comment, and will be ignored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600" dirty="0" smtClean="0"/>
              <a:t>Developers can also make multi-line comments using </a:t>
            </a:r>
            <a:r>
              <a:rPr lang="nb-NO" sz="3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sz="3600" dirty="0" smtClean="0"/>
              <a:t> and </a:t>
            </a:r>
            <a:r>
              <a:rPr lang="nb-NO" sz="3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en-US" sz="3600" dirty="0" smtClean="0"/>
              <a:t>.</a:t>
            </a:r>
            <a:r>
              <a:rPr lang="en-US" dirty="0" smtClean="0"/>
              <a:t> </a:t>
            </a:r>
            <a:r>
              <a:rPr lang="en-US" sz="3600" dirty="0" smtClean="0"/>
              <a:t>Everything between is ignored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In Visual Studio Code, comments will be </a:t>
            </a:r>
            <a:r>
              <a:rPr lang="en-US" sz="3600" dirty="0" smtClean="0">
                <a:solidFill>
                  <a:schemeClr val="accent2"/>
                </a:solidFill>
              </a:rPr>
              <a:t>green</a:t>
            </a:r>
            <a:endParaRPr lang="en-US" sz="3600" dirty="0">
              <a:solidFill>
                <a:schemeClr val="accent2"/>
              </a:solidFill>
            </a:endParaRPr>
          </a:p>
          <a:p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93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3" y="742951"/>
            <a:ext cx="9650516" cy="83670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Comments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708867"/>
            <a:ext cx="9650516" cy="47324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// alert</a:t>
            </a:r>
            <a:r>
              <a:rPr lang="nb-NO" sz="3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("comment");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"not a comment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b-NO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b-NO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r>
              <a:rPr lang="nb-NO" sz="3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nything can go here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alert</a:t>
            </a:r>
            <a:r>
              <a:rPr lang="nb-NO" sz="3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("comment again");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sz="3067" dirty="0" smtClean="0"/>
          </a:p>
          <a:p>
            <a:pPr lvl="1"/>
            <a:endParaRPr lang="en-US" sz="3067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0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Data Types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649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 Types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000" dirty="0" smtClean="0"/>
              <a:t>What types of data does a computer store?</a:t>
            </a:r>
          </a:p>
          <a:p>
            <a:pPr>
              <a:lnSpc>
                <a:spcPct val="100000"/>
              </a:lnSpc>
            </a:pPr>
            <a:endParaRPr lang="en-US" sz="3600" dirty="0" smtClean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Two basic data types:</a:t>
            </a:r>
          </a:p>
          <a:p>
            <a:r>
              <a:rPr lang="en-US" sz="3600" b="1" u="sng" dirty="0" smtClean="0"/>
              <a:t>String</a:t>
            </a:r>
            <a:r>
              <a:rPr lang="en-US" sz="3600" dirty="0" smtClean="0"/>
              <a:t> – A block of text, like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"Hello, 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friend"</a:t>
            </a:r>
          </a:p>
          <a:p>
            <a:r>
              <a:rPr lang="en-US" sz="3600" b="1" u="sng" dirty="0" smtClean="0"/>
              <a:t>Number</a:t>
            </a:r>
            <a:r>
              <a:rPr lang="en-US" sz="3600" dirty="0" smtClean="0"/>
              <a:t> – A number, like </a:t>
            </a:r>
            <a:r>
              <a:rPr lang="en-US" sz="36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4000" b="1" u="sng" dirty="0" smtClean="0"/>
          </a:p>
          <a:p>
            <a:pPr>
              <a:lnSpc>
                <a:spcPct val="100000"/>
              </a:lnSpc>
            </a:pPr>
            <a:endParaRPr lang="en-US" sz="3600" b="1" dirty="0"/>
          </a:p>
          <a:p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62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Strings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Strings are a sequence of characters</a:t>
            </a:r>
          </a:p>
          <a:p>
            <a:r>
              <a:rPr lang="en-US" sz="3600" dirty="0" smtClean="0"/>
              <a:t>To create a string, place </a:t>
            </a:r>
            <a:r>
              <a:rPr lang="en-US" sz="3600" b="1" dirty="0" smtClean="0"/>
              <a:t>quotes</a:t>
            </a:r>
            <a:r>
              <a:rPr lang="en-US" sz="3600" dirty="0" smtClean="0"/>
              <a:t> around some text</a:t>
            </a:r>
            <a:endParaRPr lang="en-US" sz="3600" b="1" dirty="0"/>
          </a:p>
          <a:p>
            <a:r>
              <a:rPr lang="en-US" sz="3600" dirty="0" smtClean="0"/>
              <a:t>Strings are used to send/receive messages</a:t>
            </a:r>
          </a:p>
          <a:p>
            <a:pPr marL="0" indent="0">
              <a:buNone/>
            </a:pPr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"I am a string!"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name = prompt(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"What is your name?"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b-NO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868555" y="4875041"/>
            <a:ext cx="3568148" cy="477078"/>
          </a:xfrm>
          <a:prstGeom prst="rect">
            <a:avLst/>
          </a:prstGeom>
          <a:solidFill>
            <a:schemeClr val="accent3">
              <a:alpha val="30000"/>
            </a:schemeClr>
          </a:solidFill>
          <a:ln w="158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35556" y="5462810"/>
            <a:ext cx="4509054" cy="466557"/>
          </a:xfrm>
          <a:prstGeom prst="rect">
            <a:avLst/>
          </a:prstGeom>
          <a:solidFill>
            <a:schemeClr val="accent3">
              <a:alpha val="30000"/>
            </a:schemeClr>
          </a:solidFill>
          <a:ln w="158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16105" y="5437090"/>
            <a:ext cx="1104901" cy="466557"/>
          </a:xfrm>
          <a:prstGeom prst="rect">
            <a:avLst/>
          </a:prstGeom>
          <a:solidFill>
            <a:schemeClr val="accent3">
              <a:alpha val="30000"/>
            </a:schemeClr>
          </a:solidFill>
          <a:ln w="158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0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Mini-Quiz: Name That Data Type!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405034" y="2920776"/>
            <a:ext cx="9405940" cy="2189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700" dirty="0" smtClean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172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2190</TotalTime>
  <Words>559</Words>
  <Application>Microsoft Office PowerPoint</Application>
  <PresentationFormat>Widescreen</PresentationFormat>
  <Paragraphs>116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Comments</vt:lpstr>
      <vt:lpstr>PowerPoint Presentation</vt:lpstr>
      <vt:lpstr>PowerPoint Presentation</vt:lpstr>
      <vt:lpstr>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124</cp:revision>
  <dcterms:created xsi:type="dcterms:W3CDTF">2016-08-24T13:14:37Z</dcterms:created>
  <dcterms:modified xsi:type="dcterms:W3CDTF">2020-02-24T16:41:30Z</dcterms:modified>
</cp:coreProperties>
</file>