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9" r:id="rId4"/>
    <p:sldId id="310" r:id="rId5"/>
    <p:sldId id="313" r:id="rId6"/>
    <p:sldId id="311" r:id="rId7"/>
    <p:sldId id="314" r:id="rId8"/>
    <p:sldId id="316" r:id="rId9"/>
    <p:sldId id="317" r:id="rId10"/>
    <p:sldId id="315" r:id="rId11"/>
    <p:sldId id="312" r:id="rId12"/>
    <p:sldId id="318" r:id="rId13"/>
    <p:sldId id="30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‘2018’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Data Review Activity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"10 / 2"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8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0579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32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8580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8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953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value of the variable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388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value of the variable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166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value of the variable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07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6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 smtClean="0"/>
              <a:t>4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505959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 smtClean="0"/>
              <a:t>12.2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869401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"Despicable Me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23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 smtClean="0"/>
              <a:t>-40042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818179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"PI"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15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 smtClean="0"/>
              <a:t>9 + 6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854653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"Seventy-five"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2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141</Words>
  <Application>Microsoft Office PowerPoint</Application>
  <PresentationFormat>Widescreen</PresentationFormat>
  <Paragraphs>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Data Review Activity</vt:lpstr>
      <vt:lpstr>Data types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values</vt:lpstr>
      <vt:lpstr>What is the value of the variable x?</vt:lpstr>
      <vt:lpstr>What is the value of the variable x?</vt:lpstr>
      <vt:lpstr>What is the value of the variable 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78</cp:revision>
  <dcterms:created xsi:type="dcterms:W3CDTF">2019-03-11T04:04:09Z</dcterms:created>
  <dcterms:modified xsi:type="dcterms:W3CDTF">2020-03-24T19:13:36Z</dcterms:modified>
</cp:coreProperties>
</file>