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257" r:id="rId2"/>
    <p:sldId id="338" r:id="rId3"/>
    <p:sldId id="329" r:id="rId4"/>
    <p:sldId id="273" r:id="rId5"/>
    <p:sldId id="330" r:id="rId6"/>
    <p:sldId id="325" r:id="rId7"/>
    <p:sldId id="331" r:id="rId8"/>
    <p:sldId id="326" r:id="rId9"/>
    <p:sldId id="328" r:id="rId10"/>
    <p:sldId id="327" r:id="rId11"/>
    <p:sldId id="332" r:id="rId12"/>
    <p:sldId id="333" r:id="rId13"/>
    <p:sldId id="339" r:id="rId14"/>
    <p:sldId id="334" r:id="rId15"/>
    <p:sldId id="335" r:id="rId16"/>
    <p:sldId id="33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3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9.5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3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62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Review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"10 / 2"</a:t>
            </a:r>
          </a:p>
        </p:txBody>
      </p:sp>
    </p:spTree>
    <p:extLst>
      <p:ext uri="{BB962C8B-B14F-4D97-AF65-F5344CB8AC3E}">
        <p14:creationId xmlns:p14="http://schemas.microsoft.com/office/powerpoint/2010/main" val="29496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var</a:t>
            </a:r>
            <a:r>
              <a:rPr lang="en-US" sz="9600" dirty="0" smtClean="0"/>
              <a:t> x = "20";</a:t>
            </a:r>
          </a:p>
          <a:p>
            <a:pPr marL="0" indent="0" algn="ctr">
              <a:buNone/>
            </a:pPr>
            <a:r>
              <a:rPr lang="en-US" sz="9600" dirty="0" smtClean="0"/>
              <a:t>Number(x);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6548" y="4174435"/>
            <a:ext cx="5973417" cy="15206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var</a:t>
            </a:r>
            <a:r>
              <a:rPr lang="en-US" sz="9600" dirty="0" smtClean="0"/>
              <a:t> x = "20";</a:t>
            </a:r>
          </a:p>
          <a:p>
            <a:pPr marL="0" indent="0" algn="ctr">
              <a:buNone/>
            </a:pPr>
            <a:r>
              <a:rPr lang="en-US" sz="9600" dirty="0" smtClean="0"/>
              <a:t>x + 100000;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6548" y="4174435"/>
            <a:ext cx="5973417" cy="15206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Values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177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value of the variable </a:t>
            </a:r>
            <a:r>
              <a:rPr lang="en-US" sz="4400" dirty="0" smtClean="0">
                <a:solidFill>
                  <a:schemeClr val="bg2"/>
                </a:solidFill>
              </a:rPr>
              <a:t>x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var</a:t>
            </a:r>
            <a:r>
              <a:rPr lang="en-US" sz="9600" dirty="0" smtClean="0"/>
              <a:t> x = 20;</a:t>
            </a:r>
          </a:p>
          <a:p>
            <a:pPr marL="0" indent="0" algn="ctr">
              <a:buNone/>
            </a:pPr>
            <a:r>
              <a:rPr lang="en-US" sz="9600" dirty="0" smtClean="0"/>
              <a:t>x = x + 100;</a:t>
            </a:r>
          </a:p>
        </p:txBody>
      </p:sp>
    </p:spTree>
    <p:extLst>
      <p:ext uri="{BB962C8B-B14F-4D97-AF65-F5344CB8AC3E}">
        <p14:creationId xmlns:p14="http://schemas.microsoft.com/office/powerpoint/2010/main" val="17140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value of the variable </a:t>
            </a:r>
            <a:r>
              <a:rPr lang="en-US" sz="4400" dirty="0" smtClean="0">
                <a:solidFill>
                  <a:schemeClr val="bg2"/>
                </a:solidFill>
              </a:rPr>
              <a:t>x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var</a:t>
            </a:r>
            <a:r>
              <a:rPr lang="en-US" sz="9600" dirty="0" smtClean="0"/>
              <a:t> x = "20";</a:t>
            </a:r>
          </a:p>
          <a:p>
            <a:pPr marL="0" indent="0" algn="ctr">
              <a:buNone/>
            </a:pPr>
            <a:r>
              <a:rPr lang="en-US" sz="9600" dirty="0" smtClean="0"/>
              <a:t>x = x + 18;</a:t>
            </a:r>
          </a:p>
        </p:txBody>
      </p:sp>
    </p:spTree>
    <p:extLst>
      <p:ext uri="{BB962C8B-B14F-4D97-AF65-F5344CB8AC3E}">
        <p14:creationId xmlns:p14="http://schemas.microsoft.com/office/powerpoint/2010/main" val="41811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value of the variable </a:t>
            </a:r>
            <a:r>
              <a:rPr lang="en-US" sz="4400" dirty="0" smtClean="0">
                <a:solidFill>
                  <a:schemeClr val="bg2"/>
                </a:solidFill>
              </a:rPr>
              <a:t>x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var</a:t>
            </a:r>
            <a:r>
              <a:rPr lang="en-US" sz="9600" dirty="0" smtClean="0"/>
              <a:t> x  = "Apple"</a:t>
            </a:r>
          </a:p>
          <a:p>
            <a:pPr marL="0" indent="0" algn="ctr">
              <a:buNone/>
            </a:pPr>
            <a:r>
              <a:rPr lang="en-US" sz="9600" dirty="0" smtClean="0"/>
              <a:t>x = 19 / 2;</a:t>
            </a:r>
          </a:p>
        </p:txBody>
      </p:sp>
    </p:spTree>
    <p:extLst>
      <p:ext uri="{BB962C8B-B14F-4D97-AF65-F5344CB8AC3E}">
        <p14:creationId xmlns:p14="http://schemas.microsoft.com/office/powerpoint/2010/main" val="36694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Data Types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24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4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7887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12.2</a:t>
            </a:r>
          </a:p>
        </p:txBody>
      </p:sp>
    </p:spTree>
    <p:extLst>
      <p:ext uri="{BB962C8B-B14F-4D97-AF65-F5344CB8AC3E}">
        <p14:creationId xmlns:p14="http://schemas.microsoft.com/office/powerpoint/2010/main" val="2698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"Despicable Me 2"</a:t>
            </a:r>
          </a:p>
        </p:txBody>
      </p:sp>
    </p:spTree>
    <p:extLst>
      <p:ext uri="{BB962C8B-B14F-4D97-AF65-F5344CB8AC3E}">
        <p14:creationId xmlns:p14="http://schemas.microsoft.com/office/powerpoint/2010/main" val="11162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-40042</a:t>
            </a:r>
          </a:p>
        </p:txBody>
      </p:sp>
    </p:spTree>
    <p:extLst>
      <p:ext uri="{BB962C8B-B14F-4D97-AF65-F5344CB8AC3E}">
        <p14:creationId xmlns:p14="http://schemas.microsoft.com/office/powerpoint/2010/main" val="9732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"PI"</a:t>
            </a:r>
          </a:p>
        </p:txBody>
      </p:sp>
    </p:spTree>
    <p:extLst>
      <p:ext uri="{BB962C8B-B14F-4D97-AF65-F5344CB8AC3E}">
        <p14:creationId xmlns:p14="http://schemas.microsoft.com/office/powerpoint/2010/main" val="535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9 + 6</a:t>
            </a:r>
          </a:p>
        </p:txBody>
      </p:sp>
    </p:spTree>
    <p:extLst>
      <p:ext uri="{BB962C8B-B14F-4D97-AF65-F5344CB8AC3E}">
        <p14:creationId xmlns:p14="http://schemas.microsoft.com/office/powerpoint/2010/main" val="1171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Data type?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723322"/>
            <a:ext cx="9650516" cy="3768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"Seventy-five"</a:t>
            </a:r>
          </a:p>
        </p:txBody>
      </p:sp>
    </p:spTree>
    <p:extLst>
      <p:ext uri="{BB962C8B-B14F-4D97-AF65-F5344CB8AC3E}">
        <p14:creationId xmlns:p14="http://schemas.microsoft.com/office/powerpoint/2010/main" val="17694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</TotalTime>
  <Words>182</Words>
  <Application>Microsoft Office PowerPoint</Application>
  <PresentationFormat>Widescreen</PresentationFormat>
  <Paragraphs>61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Values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122</cp:revision>
  <dcterms:created xsi:type="dcterms:W3CDTF">2016-08-24T13:14:37Z</dcterms:created>
  <dcterms:modified xsi:type="dcterms:W3CDTF">2018-10-02T16:37:20Z</dcterms:modified>
</cp:coreProperties>
</file>