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307" r:id="rId3"/>
    <p:sldId id="29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04D"/>
    <a:srgbClr val="EFEFF0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in code are not exactly like YouTube comments, but they kind</a:t>
            </a:r>
            <a:r>
              <a:rPr lang="en-US" baseline="0" dirty="0" smtClean="0"/>
              <a:t> of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for the data type of the variable </a:t>
            </a:r>
            <a:r>
              <a:rPr lang="en-US" b="1" dirty="0" smtClean="0"/>
              <a:t>name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for the data type of the variable </a:t>
            </a:r>
            <a:r>
              <a:rPr lang="en-US" b="1" dirty="0" smtClean="0"/>
              <a:t>name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</a:t>
            </a:r>
            <a:r>
              <a:rPr lang="en-US" baseline="0" dirty="0" smtClean="0"/>
              <a:t> what the values of each of these 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</a:t>
            </a:r>
            <a:r>
              <a:rPr lang="en-US" baseline="0" dirty="0" smtClean="0"/>
              <a:t> what the values of each of these 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5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necessary to convert a string to number to be able to do math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</a:t>
            </a:r>
            <a:r>
              <a:rPr lang="en-US" dirty="0" err="1" smtClean="0"/>
              <a:t>Repl</a:t>
            </a:r>
            <a:r>
              <a:rPr lang="en-US" dirty="0" smtClean="0"/>
              <a:t> – see what happens if you do NOT convert the string to a number. Change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ageNumber</a:t>
            </a:r>
            <a:r>
              <a:rPr lang="en-US" dirty="0" smtClean="0"/>
              <a:t> = Number(age)” to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ageNumber</a:t>
            </a:r>
            <a:r>
              <a:rPr lang="en-US" dirty="0" smtClean="0"/>
              <a:t> = age” and see what happens…</a:t>
            </a:r>
          </a:p>
          <a:p>
            <a:endParaRPr lang="en-US" dirty="0" smtClean="0"/>
          </a:p>
          <a:p>
            <a:r>
              <a:rPr lang="en-US" dirty="0" smtClean="0"/>
              <a:t>Instead of doing</a:t>
            </a:r>
            <a:r>
              <a:rPr lang="en-US" baseline="0" dirty="0" smtClean="0"/>
              <a:t> the addition, it should append “1” to the end of the number. So, age 14 -&gt; you are almost 141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what the user will see if this code is run..</a:t>
            </a:r>
          </a:p>
          <a:p>
            <a:endParaRPr lang="en-US" dirty="0" smtClean="0"/>
          </a:p>
          <a:p>
            <a:r>
              <a:rPr lang="en-US" dirty="0" smtClean="0"/>
              <a:t>In this program,</a:t>
            </a:r>
            <a:r>
              <a:rPr lang="en-US" baseline="0" dirty="0" smtClean="0"/>
              <a:t> the user will see “not a comment” and no other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probably will not understand the reference to Data from Star Trek – he was an android and chief operations officer of the Enterprise.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to think of types</a:t>
            </a:r>
            <a:r>
              <a:rPr lang="en-US" baseline="0" dirty="0" smtClean="0"/>
              <a:t> of data the computer stores.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we will be considering only two data types: </a:t>
            </a:r>
            <a:r>
              <a:rPr lang="en-US" b="1" baseline="0" dirty="0" smtClean="0"/>
              <a:t>strings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numbers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Students should know what numbers are, but what about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the things within the double quotes are strings. The variable is</a:t>
            </a:r>
            <a:r>
              <a:rPr lang="en-US" i="1" baseline="0" dirty="0" smtClean="0"/>
              <a:t> also</a:t>
            </a:r>
            <a:r>
              <a:rPr lang="en-US" i="0" baseline="0" dirty="0" smtClean="0"/>
              <a:t> a string.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SpectacularCompetitivePoi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Comments, Data Types, &amp; Math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 smtClean="0"/>
              <a:t>“Message”</a:t>
            </a:r>
            <a:endParaRPr lang="en-US" sz="12800" dirty="0"/>
          </a:p>
        </p:txBody>
      </p:sp>
    </p:spTree>
    <p:extLst>
      <p:ext uri="{BB962C8B-B14F-4D97-AF65-F5344CB8AC3E}">
        <p14:creationId xmlns:p14="http://schemas.microsoft.com/office/powerpoint/2010/main" val="2453609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 smtClean="0"/>
              <a:t>“14.5”</a:t>
            </a:r>
            <a:endParaRPr lang="en-US" sz="12800" dirty="0"/>
          </a:p>
        </p:txBody>
      </p:sp>
    </p:spTree>
    <p:extLst>
      <p:ext uri="{BB962C8B-B14F-4D97-AF65-F5344CB8AC3E}">
        <p14:creationId xmlns:p14="http://schemas.microsoft.com/office/powerpoint/2010/main" val="3030801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 smtClean="0"/>
              <a:t>14.500</a:t>
            </a:r>
            <a:endParaRPr lang="en-US" sz="12800" dirty="0"/>
          </a:p>
        </p:txBody>
      </p:sp>
    </p:spTree>
    <p:extLst>
      <p:ext uri="{BB962C8B-B14F-4D97-AF65-F5344CB8AC3E}">
        <p14:creationId xmlns:p14="http://schemas.microsoft.com/office/powerpoint/2010/main" val="246138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67200" y="3314700"/>
            <a:ext cx="2971800" cy="1143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4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8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8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64958" y="3314700"/>
            <a:ext cx="2971800" cy="1143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0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3074" name="Picture 2" descr="Image result for ma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9"/>
          <a:stretch/>
        </p:blipFill>
        <p:spPr bwMode="auto">
          <a:xfrm>
            <a:off x="5181601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4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Addition: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Subtraction: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Multiplication: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Division: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7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43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y = x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7200" dirty="0">
                <a:latin typeface="Consolas" panose="020B0609020204030204" pitchFamily="49" charset="0"/>
              </a:rPr>
              <a:t>+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 6 </a:t>
            </a:r>
            <a:r>
              <a:rPr lang="en-US" sz="7200" dirty="0">
                <a:latin typeface="Consolas" panose="020B0609020204030204" pitchFamily="49" charset="0"/>
              </a:rPr>
              <a:t>/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 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b-NO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 string to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from </a:t>
            </a:r>
            <a:r>
              <a:rPr lang="en-US" dirty="0"/>
              <a:t>the user using </a:t>
            </a:r>
            <a:r>
              <a:rPr lang="en-US" b="1" dirty="0"/>
              <a:t>prompt</a:t>
            </a:r>
            <a:r>
              <a:rPr lang="en-US" dirty="0"/>
              <a:t> will be in the form of a </a:t>
            </a:r>
            <a:r>
              <a:rPr lang="en-US" b="1" dirty="0" smtClean="0"/>
              <a:t>string</a:t>
            </a:r>
            <a:endParaRPr lang="en-US" b="1" dirty="0"/>
          </a:p>
          <a:p>
            <a:r>
              <a:rPr lang="en-US" dirty="0"/>
              <a:t>To do any math, we need to make it a </a:t>
            </a:r>
            <a:r>
              <a:rPr lang="en-US" b="1" dirty="0"/>
              <a:t>number</a:t>
            </a:r>
          </a:p>
          <a:p>
            <a:r>
              <a:rPr lang="en-US" dirty="0"/>
              <a:t>We 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 to convert the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= prompt(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ageNumber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Number(age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13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https://repl.it/repls/SpectacularCompetitivePoint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321057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78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5715000" cy="2738438"/>
          </a:xfrm>
        </p:spPr>
        <p:txBody>
          <a:bodyPr/>
          <a:lstStyle/>
          <a:p>
            <a:pPr algn="r"/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16681"/>
            <a:ext cx="3931181" cy="6629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239000" y="3543299"/>
            <a:ext cx="3931181" cy="3202781"/>
          </a:xfrm>
          <a:prstGeom prst="rect">
            <a:avLst/>
          </a:prstGeom>
          <a:noFill/>
          <a:ln w="28575">
            <a:solidFill>
              <a:srgbClr val="CA504D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programming language, </a:t>
            </a:r>
            <a:r>
              <a:rPr lang="en-US" b="1" dirty="0"/>
              <a:t>comments</a:t>
            </a:r>
            <a:r>
              <a:rPr lang="en-US" dirty="0"/>
              <a:t> are any pieces of code that the computer </a:t>
            </a:r>
            <a:r>
              <a:rPr lang="en-US" i="1" dirty="0" smtClean="0"/>
              <a:t>ignores</a:t>
            </a:r>
          </a:p>
          <a:p>
            <a:endParaRPr lang="en-US" dirty="0"/>
          </a:p>
          <a:p>
            <a:r>
              <a:rPr lang="en-US" dirty="0"/>
              <a:t>In JavaScript, any line that starts with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is a comment, and will be </a:t>
            </a:r>
            <a:r>
              <a:rPr lang="en-US" dirty="0" smtClean="0"/>
              <a:t>ignored</a:t>
            </a:r>
          </a:p>
          <a:p>
            <a:endParaRPr lang="en-US" dirty="0"/>
          </a:p>
          <a:p>
            <a:r>
              <a:rPr lang="en-US" dirty="0"/>
              <a:t>Developers can also make multi-line comments using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/>
              <a:t> and </a:t>
            </a:r>
            <a:r>
              <a:rPr lang="nb-NO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/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between is </a:t>
            </a:r>
            <a:r>
              <a:rPr lang="en-US" dirty="0" smtClean="0"/>
              <a:t>ignored</a:t>
            </a:r>
          </a:p>
          <a:p>
            <a:endParaRPr lang="en-US" dirty="0"/>
          </a:p>
          <a:p>
            <a:r>
              <a:rPr lang="en-US" dirty="0"/>
              <a:t>In Visual Studio Code, comments will be </a:t>
            </a:r>
            <a:r>
              <a:rPr lang="en-US" dirty="0" smtClean="0">
                <a:solidFill>
                  <a:schemeClr val="accent2"/>
                </a:solidFill>
              </a:rPr>
              <a:t>green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51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// alert("comment");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"not a comment"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anything can go here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alert("comment again");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4924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1026" name="Picture 2" descr="Image result for star trek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 bwMode="auto">
          <a:xfrm>
            <a:off x="5067300" y="0"/>
            <a:ext cx="71536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7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 smtClean="0"/>
              <a:t>What types of data does a computer store?</a:t>
            </a:r>
          </a:p>
          <a:p>
            <a:pPr marL="57150" indent="0">
              <a:buNone/>
            </a:pPr>
            <a:endParaRPr lang="en-US" sz="4400" dirty="0"/>
          </a:p>
          <a:p>
            <a:pPr marL="5715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Two basic data types:</a:t>
            </a:r>
          </a:p>
          <a:p>
            <a:r>
              <a:rPr lang="en-US" sz="4000" b="1" u="sng" dirty="0"/>
              <a:t>String</a:t>
            </a:r>
            <a:r>
              <a:rPr lang="en-US" sz="4000" dirty="0"/>
              <a:t> – A block of text, like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"Hello, friend"</a:t>
            </a:r>
          </a:p>
          <a:p>
            <a:r>
              <a:rPr lang="en-US" sz="4000" b="1" u="sng" dirty="0"/>
              <a:t>Number</a:t>
            </a:r>
            <a:r>
              <a:rPr lang="en-US" sz="4000" dirty="0"/>
              <a:t> – A number, like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6269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8458200" cy="5143500"/>
          </a:xfrm>
        </p:spPr>
        <p:txBody>
          <a:bodyPr>
            <a:normAutofit/>
          </a:bodyPr>
          <a:lstStyle/>
          <a:p>
            <a:r>
              <a:rPr lang="en-US" dirty="0"/>
              <a:t>Strings are a sequence of characters</a:t>
            </a:r>
          </a:p>
          <a:p>
            <a:r>
              <a:rPr lang="en-US" dirty="0"/>
              <a:t>To create a string, place </a:t>
            </a:r>
            <a:r>
              <a:rPr lang="en-US" b="1" dirty="0"/>
              <a:t>quotes</a:t>
            </a:r>
            <a:r>
              <a:rPr lang="en-US" dirty="0"/>
              <a:t> around some text</a:t>
            </a:r>
            <a:endParaRPr lang="en-US" b="1" dirty="0"/>
          </a:p>
          <a:p>
            <a:r>
              <a:rPr lang="en-US" dirty="0"/>
              <a:t>Strings are used to send/receive </a:t>
            </a:r>
            <a:r>
              <a:rPr lang="en-US" dirty="0" smtClean="0"/>
              <a:t>messages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am a string!"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052" name="Picture 4" descr="Image result for string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7500"/>
          <a:stretch/>
        </p:blipFill>
        <p:spPr bwMode="auto">
          <a:xfrm>
            <a:off x="381000" y="1371600"/>
            <a:ext cx="297351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4800600"/>
            <a:ext cx="32004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419311"/>
            <a:ext cx="10287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24700" y="5419311"/>
            <a:ext cx="38862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1909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dirty="0" smtClean="0"/>
              <a:t>12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674513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673</Words>
  <Application>Microsoft Office PowerPoint</Application>
  <PresentationFormat>Widescreen</PresentationFormat>
  <Paragraphs>125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Comments, Data Types, &amp; Math</vt:lpstr>
      <vt:lpstr>Agenda</vt:lpstr>
      <vt:lpstr>comments</vt:lpstr>
      <vt:lpstr>Comments in code</vt:lpstr>
      <vt:lpstr>Comments Example</vt:lpstr>
      <vt:lpstr>Data types</vt:lpstr>
      <vt:lpstr>Data types</vt:lpstr>
      <vt:lpstr>Strings</vt:lpstr>
      <vt:lpstr>Mini-quiz: Name that data type!</vt:lpstr>
      <vt:lpstr>Mini-quiz: Name that data type!</vt:lpstr>
      <vt:lpstr>Mini-quiz: Name that data type!</vt:lpstr>
      <vt:lpstr>Mini-quiz: Name that data type!</vt:lpstr>
      <vt:lpstr>Mini-quiz: Name that data type!</vt:lpstr>
      <vt:lpstr>Mini-quiz: Name that data type!</vt:lpstr>
      <vt:lpstr>Math</vt:lpstr>
      <vt:lpstr>Arithmetic operators</vt:lpstr>
      <vt:lpstr>Arithmetic operators - variables</vt:lpstr>
      <vt:lpstr>Converting a string to a number</vt:lpstr>
      <vt:lpstr>String to number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2020-09-16T17:49:33Z</dcterms:modified>
</cp:coreProperties>
</file>