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=“script.js”&gt;&lt;/script&gt;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onclick</a:t>
            </a:r>
            <a:r>
              <a:rPr lang="en-US" b="0" baseline="0" dirty="0" smtClean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SendMessage</a:t>
            </a:r>
            <a:r>
              <a:rPr lang="en-US" b="0" baseline="0" dirty="0" smtClean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button</a:t>
            </a:r>
            <a:r>
              <a:rPr lang="en-US" b="0" baseline="0" dirty="0" smtClean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Button text (“Click me!”)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necessary, the first to</a:t>
            </a:r>
            <a:r>
              <a:rPr lang="en-US" baseline="0" dirty="0" smtClean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JS Files &amp; Buttons Review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 smtClean="0"/>
              <a:t>Define a function named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 smtClean="0"/>
              <a:t> that displays a message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0726654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 smtClean="0">
                <a:solidFill>
                  <a:schemeClr val="bg1"/>
                </a:solidFill>
              </a:rPr>
              <a:t>Create a </a:t>
            </a:r>
            <a:r>
              <a:rPr lang="en-US" sz="6000" i="1" dirty="0" smtClean="0">
                <a:solidFill>
                  <a:schemeClr val="bg1"/>
                </a:solidFill>
              </a:rPr>
              <a:t>button</a:t>
            </a:r>
            <a:r>
              <a:rPr lang="en-US" sz="6000" dirty="0" smtClean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Has text “</a:t>
            </a:r>
            <a:r>
              <a:rPr lang="en-US" sz="6000" b="1" dirty="0" smtClean="0">
                <a:solidFill>
                  <a:schemeClr val="bg1"/>
                </a:solidFill>
              </a:rPr>
              <a:t>Fun</a:t>
            </a:r>
            <a:r>
              <a:rPr lang="en-US" sz="6000" dirty="0" smtClean="0">
                <a:solidFill>
                  <a:schemeClr val="bg1"/>
                </a:solidFill>
              </a:rPr>
              <a:t>”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Calls a </a:t>
            </a:r>
            <a:r>
              <a:rPr lang="en-US" sz="6000" i="1" dirty="0" smtClean="0">
                <a:solidFill>
                  <a:schemeClr val="bg1"/>
                </a:solidFill>
              </a:rPr>
              <a:t>function</a:t>
            </a:r>
            <a:r>
              <a:rPr lang="en-US" sz="6000" dirty="0" smtClean="0">
                <a:solidFill>
                  <a:schemeClr val="bg1"/>
                </a:solidFill>
              </a:rPr>
              <a:t> named </a:t>
            </a:r>
            <a:r>
              <a:rPr lang="en-US" sz="6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  <a:endParaRPr lang="en-US" sz="6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Tie-breaker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user see if they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</a:t>
            </a:r>
            <a:r>
              <a:rPr lang="en-US" sz="4400" dirty="0" smtClean="0"/>
              <a:t>the </a:t>
            </a:r>
            <a:r>
              <a:rPr lang="en-US" sz="4400" dirty="0"/>
              <a:t>script file in the </a:t>
            </a:r>
            <a:r>
              <a:rPr lang="en-US" sz="4400" dirty="0" smtClean="0"/>
              <a:t>HTML </a:t>
            </a:r>
            <a:r>
              <a:rPr lang="en-US" sz="4400" dirty="0" smtClean="0"/>
              <a:t>🙂</a:t>
            </a:r>
            <a:endParaRPr lang="en-US" sz="44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 smtClean="0"/>
              <a:t>Write the correct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 smtClean="0"/>
              <a:t> tag to include a </a:t>
            </a:r>
            <a:r>
              <a:rPr lang="en-US" dirty="0" err="1" smtClean="0"/>
              <a:t>javascript</a:t>
            </a:r>
            <a:r>
              <a:rPr lang="en-US" dirty="0" smtClean="0"/>
              <a:t> file named </a:t>
            </a:r>
            <a:r>
              <a:rPr lang="en-US" cap="non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  <a:endParaRPr lang="en-US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What do buttons </a:t>
            </a:r>
            <a:r>
              <a:rPr lang="en-US" i="1" dirty="0" smtClean="0"/>
              <a:t>call</a:t>
            </a:r>
            <a:r>
              <a:rPr lang="en-US" dirty="0" smtClean="0"/>
              <a:t> when they are clicked?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 smtClean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keyword is needed to define 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&lt;here&gt;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 smtClean="0"/>
              <a:t>Write the proper attribute to call a function named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 smtClean="0"/>
              <a:t> when a button is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</a:t>
            </a:r>
            <a:r>
              <a:rPr lang="en-US" sz="3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205</Words>
  <Application>Microsoft Office PowerPoint</Application>
  <PresentationFormat>Widescreen</PresentationFormat>
  <Paragraphs>72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JS Files &amp; Buttons Review</vt:lpstr>
      <vt:lpstr>Write the correct script tag to include a javascript file named script.js</vt:lpstr>
      <vt:lpstr>Answer</vt:lpstr>
      <vt:lpstr>What do buttons call when they are clicked?</vt:lpstr>
      <vt:lpstr>Answer</vt:lpstr>
      <vt:lpstr>What keyword is needed to define  a function?</vt:lpstr>
      <vt:lpstr>Answer</vt:lpstr>
      <vt:lpstr>Write the proper attribute to call a function named SendMessage when a button is clicked</vt:lpstr>
      <vt:lpstr>Answer</vt:lpstr>
      <vt:lpstr>Define a function named SendMessage that displays a message to the user</vt:lpstr>
      <vt:lpstr>Answer</vt:lpstr>
      <vt:lpstr>PowerPoint Presentation</vt:lpstr>
      <vt:lpstr>Answer</vt:lpstr>
      <vt:lpstr>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2020-09-17T11:15:15Z</dcterms:modified>
</cp:coreProperties>
</file>