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7" r:id="rId2"/>
    <p:sldId id="353" r:id="rId3"/>
    <p:sldId id="336" r:id="rId4"/>
    <p:sldId id="354" r:id="rId5"/>
    <p:sldId id="356" r:id="rId6"/>
    <p:sldId id="357" r:id="rId7"/>
    <p:sldId id="358" r:id="rId8"/>
    <p:sldId id="359" r:id="rId9"/>
    <p:sldId id="360" r:id="rId10"/>
    <p:sldId id="35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what D.O.M. stands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7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for some other data types in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how to select the element by ID in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9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https://codepen.io/jmaxwell/pen/MxOyBZ?editors=1010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MxOyBZ?editors=101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Web 102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Introduction to 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223076" y="2307589"/>
            <a:ext cx="6834863" cy="2436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err="1" smtClean="0">
                <a:hlinkClick r:id="rId3"/>
              </a:rPr>
              <a:t>CodePen</a:t>
            </a:r>
            <a:r>
              <a:rPr lang="en-US" sz="11500" dirty="0" smtClean="0">
                <a:hlinkClick r:id="rId3"/>
              </a:rPr>
              <a:t> 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9825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JavaScript Prompts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7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User input is easy to receive</a:t>
            </a:r>
          </a:p>
          <a:p>
            <a:r>
              <a:rPr lang="en-US" sz="3600" dirty="0" smtClean="0"/>
              <a:t>User experience is not great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HTML Inputs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7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"page.html"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Name: 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dirty="0" smtClean="0"/>
              <a:t>User experience is generally good</a:t>
            </a:r>
          </a:p>
          <a:p>
            <a:r>
              <a:rPr lang="en-US" dirty="0" smtClean="0"/>
              <a:t>User input is difficult to receive using forms</a:t>
            </a:r>
          </a:p>
        </p:txBody>
      </p:sp>
    </p:spTree>
    <p:extLst>
      <p:ext uri="{BB962C8B-B14F-4D97-AF65-F5344CB8AC3E}">
        <p14:creationId xmlns:p14="http://schemas.microsoft.com/office/powerpoint/2010/main" val="4239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249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What if it were possible to use the values the user enters into inputs in JavaScript?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5033" y="4429743"/>
            <a:ext cx="315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It is!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8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the DOM?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8"/>
            <a:ext cx="9650516" cy="652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</a:t>
            </a:r>
            <a:r>
              <a:rPr lang="en-US" dirty="0" smtClean="0"/>
              <a:t>ocument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M</a:t>
            </a:r>
            <a:r>
              <a:rPr lang="en-US" dirty="0" smtClean="0"/>
              <a:t>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033" y="2411603"/>
            <a:ext cx="98896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A </a:t>
            </a:r>
            <a:r>
              <a:rPr lang="en-US" sz="3200" i="1" dirty="0">
                <a:solidFill>
                  <a:schemeClr val="tx2"/>
                </a:solidFill>
              </a:rPr>
              <a:t>programming interface </a:t>
            </a:r>
            <a:r>
              <a:rPr lang="en-US" sz="3200" dirty="0">
                <a:solidFill>
                  <a:schemeClr val="tx2"/>
                </a:solidFill>
              </a:rPr>
              <a:t>for HTML </a:t>
            </a:r>
            <a:r>
              <a:rPr lang="en-US" sz="3200" dirty="0" smtClean="0">
                <a:solidFill>
                  <a:schemeClr val="tx2"/>
                </a:solidFill>
              </a:rPr>
              <a:t>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R</a:t>
            </a:r>
            <a:r>
              <a:rPr lang="en-US" sz="3200" dirty="0" smtClean="0">
                <a:solidFill>
                  <a:schemeClr val="tx2"/>
                </a:solidFill>
              </a:rPr>
              <a:t>epresents </a:t>
            </a:r>
            <a:r>
              <a:rPr lang="en-US" sz="3200" dirty="0">
                <a:solidFill>
                  <a:schemeClr val="tx2"/>
                </a:solidFill>
              </a:rPr>
              <a:t>the page so that programs can change the document structure, style, and </a:t>
            </a:r>
            <a:r>
              <a:rPr lang="en-US" sz="3200" dirty="0" smtClean="0">
                <a:solidFill>
                  <a:schemeClr val="tx2"/>
                </a:solidFill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Uses </a:t>
            </a:r>
            <a:r>
              <a:rPr lang="en-US" sz="3200" b="1" dirty="0" smtClean="0">
                <a:solidFill>
                  <a:schemeClr val="tx2"/>
                </a:solidFill>
              </a:rPr>
              <a:t>objects</a:t>
            </a:r>
            <a:r>
              <a:rPr lang="en-US" sz="3200" dirty="0" smtClean="0">
                <a:solidFill>
                  <a:schemeClr val="tx2"/>
                </a:solidFill>
              </a:rPr>
              <a:t> to store HTML elements in JavaScript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7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sz="4400" dirty="0" smtClean="0"/>
              <a:t> Data Type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05034" y="1579659"/>
            <a:ext cx="9889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What are some other data types in JavaScript?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0015" y="2158424"/>
            <a:ext cx="222849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586E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Number</a:t>
            </a:r>
            <a:endParaRPr lang="en-US" sz="3200" dirty="0">
              <a:solidFill>
                <a:srgbClr val="00586E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586E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String</a:t>
            </a:r>
            <a:endParaRPr lang="en-US" sz="3200" dirty="0">
              <a:solidFill>
                <a:srgbClr val="00586E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586E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Boolean</a:t>
            </a:r>
            <a:endParaRPr lang="en-US" sz="3200" dirty="0">
              <a:solidFill>
                <a:srgbClr val="00586E">
                  <a:lumMod val="60000"/>
                  <a:lumOff val="40000"/>
                </a:srgbClr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034" y="4579639"/>
            <a:ext cx="92815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 smtClean="0">
                <a:solidFill>
                  <a:srgbClr val="00586E"/>
                </a:solidFill>
              </a:rPr>
              <a:t>s are a data type that can store pretty much anything in JavaScript, including HTML elements!</a:t>
            </a:r>
            <a:endParaRPr lang="en-US" sz="3200" dirty="0">
              <a:solidFill>
                <a:srgbClr val="00586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034" y="825607"/>
            <a:ext cx="9650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myInput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033" y="1933603"/>
            <a:ext cx="9650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586E"/>
                </a:solidFill>
              </a:rPr>
              <a:t>How </a:t>
            </a:r>
            <a:r>
              <a:rPr lang="en-US" sz="3200" dirty="0">
                <a:solidFill>
                  <a:srgbClr val="00586E"/>
                </a:solidFill>
              </a:rPr>
              <a:t>could a developer </a:t>
            </a:r>
            <a:r>
              <a:rPr lang="en-US" sz="3200" i="1" dirty="0">
                <a:solidFill>
                  <a:srgbClr val="00586E"/>
                </a:solidFill>
              </a:rPr>
              <a:t>select</a:t>
            </a:r>
            <a:r>
              <a:rPr lang="en-US" sz="3200" dirty="0">
                <a:solidFill>
                  <a:srgbClr val="00586E"/>
                </a:solidFill>
              </a:rPr>
              <a:t> this element using CSS?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032" y="2518378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myInput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032" y="4457576"/>
            <a:ext cx="101296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586E"/>
                </a:solidFill>
              </a:rPr>
              <a:t>It </a:t>
            </a:r>
            <a:r>
              <a:rPr lang="en-US" sz="3200" dirty="0">
                <a:solidFill>
                  <a:srgbClr val="00586E"/>
                </a:solidFill>
              </a:rPr>
              <a:t>is also possible to select an HTML element in </a:t>
            </a:r>
            <a:r>
              <a:rPr lang="en-US" sz="3200" dirty="0" smtClean="0">
                <a:solidFill>
                  <a:srgbClr val="00586E"/>
                </a:solidFill>
              </a:rPr>
              <a:t>JavaScript!</a:t>
            </a:r>
            <a:endParaRPr lang="en-US" sz="3200" dirty="0">
              <a:solidFill>
                <a:srgbClr val="00586E"/>
              </a:solidFill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myInput</a:t>
            </a:r>
            <a:r>
              <a:rPr lang="en-US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239" y="1054923"/>
            <a:ext cx="11328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myInput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6576" y="954593"/>
            <a:ext cx="683288" cy="82396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3239" y="2029767"/>
            <a:ext cx="98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variable storing the entire HTML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&lt;input&gt;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321" y="954593"/>
            <a:ext cx="6142616" cy="823965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3239" y="3035388"/>
            <a:ext cx="98887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CC04A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200" dirty="0">
                <a:solidFill>
                  <a:srgbClr val="6CC04A"/>
                </a:solidFill>
              </a:rPr>
              <a:t>: </a:t>
            </a:r>
            <a:r>
              <a:rPr lang="en-US" sz="3200" i="1" dirty="0">
                <a:solidFill>
                  <a:srgbClr val="6CC04A"/>
                </a:solidFill>
              </a:rPr>
              <a:t>function</a:t>
            </a:r>
            <a:r>
              <a:rPr lang="en-US" sz="3200" dirty="0">
                <a:solidFill>
                  <a:srgbClr val="6CC04A"/>
                </a:solidFill>
              </a:rPr>
              <a:t> used to get the element from the HTML page</a:t>
            </a:r>
            <a:endParaRPr lang="en-US" sz="3200" b="1" dirty="0">
              <a:solidFill>
                <a:srgbClr val="6CC04A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89920" y="954593"/>
            <a:ext cx="720763" cy="823965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02937" y="954593"/>
            <a:ext cx="2086983" cy="823965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3239" y="4625785"/>
            <a:ext cx="98887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</a:t>
            </a:r>
            <a:r>
              <a:rPr lang="en-US" sz="3200" b="1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myInput</a:t>
            </a:r>
            <a:r>
              <a:rPr lang="en-US" sz="3200" dirty="0" smtClean="0">
                <a:solidFill>
                  <a:schemeClr val="accent3"/>
                </a:solidFill>
              </a:rPr>
              <a:t>: </a:t>
            </a:r>
            <a:r>
              <a:rPr lang="en-US" sz="3200" i="1" dirty="0" smtClean="0">
                <a:solidFill>
                  <a:schemeClr val="accent3"/>
                </a:solidFill>
              </a:rPr>
              <a:t>selector</a:t>
            </a:r>
            <a:r>
              <a:rPr lang="en-US" sz="3200" dirty="0" smtClean="0">
                <a:solidFill>
                  <a:schemeClr val="accent3"/>
                </a:solidFill>
              </a:rPr>
              <a:t> to tell the </a:t>
            </a:r>
            <a:r>
              <a:rPr lang="en-US" sz="3200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querySelector</a:t>
            </a:r>
            <a:r>
              <a:rPr lang="en-US" sz="3200" dirty="0" smtClean="0">
                <a:solidFill>
                  <a:schemeClr val="accent3"/>
                </a:solidFill>
              </a:rPr>
              <a:t> which HTML element to select</a:t>
            </a:r>
            <a:endParaRPr lang="en-US" sz="3200" b="1" i="1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9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Get the text value from the user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3426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myInput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elementTextValue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el.value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.value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will get the text the user entered into the input</a:t>
            </a:r>
            <a:endParaRPr lang="en-US" sz="36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5820" y="2291024"/>
            <a:ext cx="1235947" cy="452176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26372" y="2291024"/>
            <a:ext cx="3259567" cy="45217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5034" y="4518212"/>
            <a:ext cx="9650515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3600" dirty="0" smtClean="0">
                <a:solidFill>
                  <a:srgbClr val="00586E"/>
                </a:solidFill>
              </a:rPr>
              <a:t>           and it will be stored in </a:t>
            </a:r>
            <a:r>
              <a:rPr lang="en-US" sz="3600" dirty="0">
                <a:solidFill>
                  <a:srgbClr val="00586E"/>
                </a:solidFill>
              </a:rPr>
              <a:t>the </a:t>
            </a:r>
            <a:r>
              <a:rPr lang="en-US" sz="3600" b="1" dirty="0" err="1">
                <a:solidFill>
                  <a:srgbClr val="00CBEE"/>
                </a:solidFill>
                <a:latin typeface="Consolas" panose="020B0609020204030204" pitchFamily="49" charset="0"/>
              </a:rPr>
              <a:t>elementTextValue</a:t>
            </a:r>
            <a:r>
              <a:rPr lang="en-US" sz="3600" dirty="0">
                <a:solidFill>
                  <a:srgbClr val="00CBEE"/>
                </a:solidFill>
              </a:rPr>
              <a:t> </a:t>
            </a:r>
            <a:r>
              <a:rPr lang="en-US" sz="3600" dirty="0">
                <a:solidFill>
                  <a:srgbClr val="00586E"/>
                </a:solidFill>
              </a:rPr>
              <a:t>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0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</TotalTime>
  <Words>293</Words>
  <Application>Microsoft Office PowerPoint</Application>
  <PresentationFormat>Widescreen</PresentationFormat>
  <Paragraphs>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133</cp:revision>
  <dcterms:created xsi:type="dcterms:W3CDTF">2016-08-24T13:14:37Z</dcterms:created>
  <dcterms:modified xsi:type="dcterms:W3CDTF">2019-10-29T19:46:10Z</dcterms:modified>
</cp:coreProperties>
</file>