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6" r:id="rId5"/>
    <p:sldId id="297" r:id="rId6"/>
    <p:sldId id="309" r:id="rId7"/>
    <p:sldId id="310" r:id="rId8"/>
    <p:sldId id="311" r:id="rId9"/>
    <p:sldId id="313" r:id="rId10"/>
    <p:sldId id="312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a little bit of background on functions.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Note that the goal here is not to make the students understand functions. They only need to understand enough to use functions for their webpages.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note the following in the </a:t>
            </a:r>
            <a:r>
              <a:rPr lang="en-US" b="1" baseline="0" dirty="0" smtClean="0"/>
              <a:t>index.html</a:t>
            </a:r>
            <a:r>
              <a:rPr lang="en-US" b="0" baseline="0" dirty="0" smtClean="0"/>
              <a:t> file: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="1" baseline="0" dirty="0" smtClean="0"/>
              <a:t>script</a:t>
            </a:r>
            <a:r>
              <a:rPr lang="en-US" b="0" baseline="0" dirty="0" smtClean="0"/>
              <a:t> tag has the proper </a:t>
            </a:r>
            <a:r>
              <a:rPr lang="en-US" b="1" baseline="0" dirty="0" err="1" smtClean="0"/>
              <a:t>src</a:t>
            </a:r>
            <a:r>
              <a:rPr lang="en-US" b="0" baseline="0" dirty="0" smtClean="0"/>
              <a:t> attribute pointing to </a:t>
            </a:r>
            <a:r>
              <a:rPr lang="en-US" b="1" baseline="0" dirty="0" smtClean="0"/>
              <a:t>script.js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button</a:t>
            </a:r>
            <a:r>
              <a:rPr lang="en-US" b="0" baseline="0" dirty="0" smtClean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button</a:t>
            </a:r>
            <a:r>
              <a:rPr lang="en-US" b="0" baseline="0" dirty="0" smtClean="0"/>
              <a:t> tag has the proper </a:t>
            </a:r>
            <a:r>
              <a:rPr lang="en-US" b="1" baseline="0" dirty="0" err="1" smtClean="0"/>
              <a:t>onclick</a:t>
            </a:r>
            <a:r>
              <a:rPr lang="en-US" b="0" baseline="0" dirty="0" smtClean="0"/>
              <a:t> attribute calling the </a:t>
            </a:r>
            <a:r>
              <a:rPr lang="en-US" b="1" baseline="0" dirty="0" err="1" smtClean="0"/>
              <a:t>sayHello</a:t>
            </a:r>
            <a:r>
              <a:rPr lang="en-US" b="0" baseline="0" dirty="0" smtClean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Furthermore, note the following in the </a:t>
            </a:r>
            <a:r>
              <a:rPr lang="en-US" b="1" baseline="0" dirty="0" smtClean="0"/>
              <a:t>script.js</a:t>
            </a:r>
            <a:r>
              <a:rPr lang="en-US" b="0" baseline="0" dirty="0" smtClean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function name is </a:t>
            </a:r>
            <a:r>
              <a:rPr lang="en-US" b="1" baseline="0" dirty="0" err="1" smtClean="0"/>
              <a:t>sayHello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There are two</a:t>
            </a:r>
            <a:r>
              <a:rPr lang="en-US" b="1" baseline="0" dirty="0" smtClean="0"/>
              <a:t> alert</a:t>
            </a:r>
            <a:r>
              <a:rPr lang="en-US" b="0" baseline="0" dirty="0" smtClean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why it might make sense to keep JavaScript separate from 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for other types of files separate from HTML (like CSS,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script</a:t>
            </a:r>
            <a:r>
              <a:rPr lang="en-US" dirty="0" smtClean="0"/>
              <a:t> tag is still used, but instead of putting JavaScript code </a:t>
            </a:r>
            <a:r>
              <a:rPr lang="en-US" i="1" dirty="0" smtClean="0"/>
              <a:t>within</a:t>
            </a:r>
            <a:r>
              <a:rPr lang="en-US" i="0" dirty="0" smtClean="0"/>
              <a:t> the tag, it is referenced via another file.</a:t>
            </a:r>
          </a:p>
          <a:p>
            <a:endParaRPr lang="en-US" i="0" dirty="0" smtClean="0"/>
          </a:p>
          <a:p>
            <a:r>
              <a:rPr lang="en-US" i="0" dirty="0" smtClean="0"/>
              <a:t>Go</a:t>
            </a:r>
            <a:r>
              <a:rPr lang="en-US" i="0" baseline="0" dirty="0" smtClean="0"/>
              <a:t> over the important parts of this code: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The </a:t>
            </a:r>
            <a:r>
              <a:rPr lang="en-US" b="1" i="0" baseline="0" dirty="0" smtClean="0"/>
              <a:t>script</a:t>
            </a:r>
            <a:r>
              <a:rPr lang="en-US" i="0" baseline="0" dirty="0" smtClean="0"/>
              <a:t> tag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The </a:t>
            </a:r>
            <a:r>
              <a:rPr lang="en-US" b="1" i="0" baseline="0" dirty="0" err="1" smtClean="0"/>
              <a:t>src</a:t>
            </a:r>
            <a:r>
              <a:rPr lang="en-US" b="0" i="0" baseline="0" dirty="0" smtClean="0"/>
              <a:t> attribute, pointing to…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The filename (</a:t>
            </a:r>
            <a:r>
              <a:rPr lang="en-US" b="1" i="0" baseline="0" dirty="0" smtClean="0"/>
              <a:t>Code.js</a:t>
            </a:r>
            <a:r>
              <a:rPr lang="en-US" b="0" i="0" baseline="0" dirty="0" smtClean="0"/>
              <a:t> in this example)</a:t>
            </a:r>
          </a:p>
          <a:p>
            <a:pPr marL="628650" lvl="1" indent="-171450">
              <a:buFontTx/>
              <a:buChar char="-"/>
            </a:pPr>
            <a:r>
              <a:rPr lang="en-US" b="0" i="0" baseline="0" dirty="0" smtClean="0"/>
              <a:t>Assume </a:t>
            </a:r>
            <a:r>
              <a:rPr lang="en-US" b="1" i="0" baseline="0" dirty="0" smtClean="0"/>
              <a:t>Code.js</a:t>
            </a:r>
            <a:r>
              <a:rPr lang="en-US" b="0" i="0" baseline="0" dirty="0" smtClean="0"/>
              <a:t> is a file containing some JavaScript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add the </a:t>
            </a:r>
            <a:r>
              <a:rPr lang="en-US" b="1" baseline="0" dirty="0" err="1" smtClean="0"/>
              <a:t>src</a:t>
            </a:r>
            <a:r>
              <a:rPr lang="en-US" b="0" baseline="0" dirty="0" smtClean="0"/>
              <a:t> attribute to the </a:t>
            </a:r>
            <a:r>
              <a:rPr lang="en-US" b="1" baseline="0" dirty="0" smtClean="0"/>
              <a:t>script</a:t>
            </a:r>
            <a:r>
              <a:rPr lang="en-US" b="0" baseline="0" dirty="0" smtClean="0"/>
              <a:t> tag with a value of </a:t>
            </a:r>
            <a:r>
              <a:rPr lang="en-US" b="1" baseline="0" dirty="0" smtClean="0"/>
              <a:t>Code.js</a:t>
            </a:r>
            <a:r>
              <a:rPr lang="en-US" b="0" baseline="0" dirty="0" smtClean="0"/>
              <a:t>. This will show how separate JS files work.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are going to talk about buttons on</a:t>
            </a:r>
            <a:r>
              <a:rPr lang="en-US" baseline="0" dirty="0" smtClean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think about</a:t>
            </a:r>
            <a:r>
              <a:rPr lang="en-US" baseline="0" dirty="0" smtClean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button</a:t>
            </a:r>
            <a:r>
              <a:rPr lang="en-US" b="0" dirty="0" smtClean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onclick</a:t>
            </a:r>
            <a:r>
              <a:rPr lang="en-US" b="0" baseline="0" dirty="0" smtClean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buttonClick</a:t>
            </a:r>
            <a:r>
              <a:rPr lang="en-US" b="1" baseline="0" dirty="0" smtClean="0"/>
              <a:t>()</a:t>
            </a:r>
            <a:r>
              <a:rPr lang="en-US" b="0" baseline="0" dirty="0" smtClean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1" i="1" baseline="0" dirty="0" smtClean="0"/>
              <a:t>But how does the button know what to do when it is clicked?</a:t>
            </a:r>
            <a:endParaRPr lang="en-US" b="0" i="1" baseline="0" dirty="0" smtClean="0"/>
          </a:p>
          <a:p>
            <a:pPr marL="0" indent="0">
              <a:buFontTx/>
              <a:buNone/>
            </a:pP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a button in HTML, but how do we make it actually do something?</a:t>
            </a:r>
          </a:p>
          <a:p>
            <a:endParaRPr lang="en-US" dirty="0" smtClean="0"/>
          </a:p>
          <a:p>
            <a:r>
              <a:rPr lang="en-US" dirty="0" smtClean="0"/>
              <a:t>Add the code in the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b="0" baseline="0" dirty="0" smtClean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that the function name has to match the function call in the </a:t>
            </a:r>
            <a:r>
              <a:rPr lang="en-US" b="0" baseline="0" dirty="0" err="1" smtClean="0"/>
              <a:t>onclick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all of the syntax needed</a:t>
            </a:r>
            <a:r>
              <a:rPr lang="en-US" baseline="0" dirty="0" smtClean="0"/>
              <a:t> to define a function.  Students should remember these five parts of the function definition.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analogy for </a:t>
            </a:r>
            <a:r>
              <a:rPr lang="en-US" i="1" baseline="0" dirty="0" smtClean="0"/>
              <a:t>defining</a:t>
            </a:r>
            <a:r>
              <a:rPr lang="en-US" baseline="0" dirty="0" smtClean="0"/>
              <a:t> a function is that it’s like teaching a dog a trick. You show the dog everything you want them to do when you say “Roll over.” </a:t>
            </a:r>
            <a:r>
              <a:rPr lang="en-US" i="1" baseline="0" dirty="0" smtClean="0"/>
              <a:t>Calling</a:t>
            </a:r>
            <a:r>
              <a:rPr lang="en-US" i="0" baseline="0" dirty="0" smtClean="0"/>
              <a:t> a function is like commanding the dog to do the trick you taught them!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ReliableDearDebugg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BackLightWebpa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JS Files &amp; Buttons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 button is clicked, it </a:t>
            </a:r>
            <a:r>
              <a:rPr lang="en-US" i="1" dirty="0" smtClean="0"/>
              <a:t>calls</a:t>
            </a:r>
            <a:r>
              <a:rPr lang="en-US" dirty="0" smtClean="0"/>
              <a:t> a </a:t>
            </a:r>
            <a:r>
              <a:rPr lang="en-US" b="1" dirty="0" smtClean="0"/>
              <a:t>function</a:t>
            </a:r>
            <a:endParaRPr lang="en-US" dirty="0"/>
          </a:p>
          <a:p>
            <a:r>
              <a:rPr lang="en-US" dirty="0"/>
              <a:t>Functions run specific blocks of code when </a:t>
            </a:r>
            <a:r>
              <a:rPr lang="en-US" dirty="0" smtClean="0"/>
              <a:t>called</a:t>
            </a:r>
          </a:p>
          <a:p>
            <a:endParaRPr lang="en-US" b="1" dirty="0"/>
          </a:p>
          <a:p>
            <a:r>
              <a:rPr lang="en-US" dirty="0"/>
              <a:t>Functions can be </a:t>
            </a:r>
            <a:r>
              <a:rPr lang="en-US" i="1" dirty="0"/>
              <a:t>defined</a:t>
            </a:r>
            <a:r>
              <a:rPr lang="en-US" dirty="0"/>
              <a:t> in a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The function name in the definition must match the function call</a:t>
            </a:r>
          </a:p>
          <a:p>
            <a:endParaRPr lang="en-US" dirty="0"/>
          </a:p>
          <a:p>
            <a:r>
              <a:rPr lang="en-US" dirty="0" smtClean="0"/>
              <a:t>Functions can be difficult to understand – it takes a lot of 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https://repl.it/repls/ReliableDearDebugger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separate </a:t>
            </a:r>
            <a:r>
              <a:rPr lang="en-US" sz="40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40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js</a:t>
            </a:r>
            <a:r>
              <a:rPr lang="en-US" sz="40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Separate the structure of a webpage from the logic</a:t>
            </a:r>
          </a:p>
          <a:p>
            <a:endParaRPr lang="en-US" sz="3600" dirty="0"/>
          </a:p>
          <a:p>
            <a:r>
              <a:rPr lang="en-US" sz="3600" dirty="0" smtClean="0"/>
              <a:t>Keep files shorter and easier to read</a:t>
            </a:r>
          </a:p>
          <a:p>
            <a:endParaRPr lang="en-US" sz="3600" dirty="0"/>
          </a:p>
          <a:p>
            <a:r>
              <a:rPr lang="en-US" sz="3600" dirty="0" smtClean="0"/>
              <a:t>Make the code more maintainable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15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a </a:t>
            </a:r>
            <a:r>
              <a:rPr lang="en-US" dirty="0" err="1" smtClean="0"/>
              <a:t>js</a:t>
            </a:r>
            <a:r>
              <a:rPr lang="en-US" dirty="0" smtClean="0"/>
              <a:t> file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"Code.js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4000" dirty="0"/>
              <a:t> tag</a:t>
            </a:r>
          </a:p>
          <a:p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000" dirty="0"/>
              <a:t> attribute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Code.js</a:t>
            </a:r>
            <a:r>
              <a:rPr lang="en-US" sz="4000" dirty="0" smtClean="0"/>
              <a:t> filename</a:t>
            </a:r>
          </a:p>
          <a:p>
            <a:pPr lvl="1"/>
            <a:r>
              <a:rPr lang="en-US" sz="3600" b="1" dirty="0" smtClean="0"/>
              <a:t>Code.js</a:t>
            </a:r>
            <a:r>
              <a:rPr lang="en-US" sz="3600" dirty="0" smtClean="0"/>
              <a:t> must be a file containing JS code! </a:t>
            </a:r>
            <a:endParaRPr lang="en-US" sz="36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0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JS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https://repl.it/repls/BackLightWebpages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button do on a webpage?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14700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This makes webpages more interactive</a:t>
            </a:r>
          </a:p>
          <a:p>
            <a:endParaRPr lang="en-US" dirty="0"/>
          </a:p>
          <a:p>
            <a:r>
              <a:rPr lang="en-US" dirty="0" smtClean="0"/>
              <a:t>Instead of running all the JavaScript code when the page loads, it can run whenever the user wants it to run!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 smtClean="0"/>
              <a:t>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dirty="0"/>
              <a:t> tag</a:t>
            </a:r>
          </a:p>
          <a:p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/>
              <a:t> attribute</a:t>
            </a:r>
          </a:p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</a:t>
            </a:r>
            <a:r>
              <a:rPr lang="en-US" sz="3600" dirty="0" smtClean="0"/>
              <a:t>function call</a:t>
            </a:r>
            <a:endParaRPr lang="en-US" sz="3600" dirty="0"/>
          </a:p>
          <a:p>
            <a:pPr lvl="1"/>
            <a:r>
              <a:rPr lang="en-US" sz="3067" dirty="0"/>
              <a:t>More on this </a:t>
            </a:r>
            <a:r>
              <a:rPr lang="en-US" sz="3067" dirty="0" smtClean="0"/>
              <a:t>later</a:t>
            </a:r>
          </a:p>
          <a:p>
            <a:r>
              <a:rPr lang="en-US" sz="3467" dirty="0" smtClean="0"/>
              <a:t>Button text</a:t>
            </a:r>
            <a:endParaRPr lang="en-US" sz="346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3166978"/>
            <a:ext cx="247684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 a button 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In the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dirty="0" smtClean="0"/>
              <a:t> file: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 smtClean="0"/>
              <a:t>Must</a:t>
            </a:r>
            <a:r>
              <a:rPr lang="en-US" sz="3200" dirty="0"/>
              <a:t> </a:t>
            </a:r>
            <a:r>
              <a:rPr lang="en-US" sz="3200" dirty="0" smtClean="0"/>
              <a:t>match the function call in the HTML button </a:t>
            </a:r>
            <a:r>
              <a:rPr lang="en-US" sz="3200" b="1" dirty="0" err="1" smtClean="0"/>
              <a:t>onclick</a:t>
            </a:r>
            <a:r>
              <a:rPr lang="en-US" sz="3200" dirty="0" smtClean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 smtClean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77440" y="1714500"/>
            <a:ext cx="256032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4914900"/>
            <a:ext cx="2843784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alert("hello again");</a:t>
            </a:r>
            <a:endParaRPr lang="en-US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00" y="3746351"/>
            <a:ext cx="548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function (keyword)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Parentheses</a:t>
            </a:r>
            <a:endParaRPr lang="en-US" sz="28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</a:t>
            </a:r>
            <a:r>
              <a:rPr lang="en-US" sz="2800" dirty="0" smtClean="0">
                <a:solidFill>
                  <a:srgbClr val="FFC000"/>
                </a:solidFill>
              </a:rPr>
              <a:t>brackets</a:t>
            </a:r>
            <a:endParaRPr lang="en-US" sz="28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JavaScript </a:t>
            </a:r>
            <a:r>
              <a:rPr lang="en-US" sz="2800" dirty="0" smtClean="0">
                <a:solidFill>
                  <a:srgbClr val="0070C0"/>
                </a:solidFill>
              </a:rPr>
              <a:t>code (statements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79343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756</Words>
  <Application>Microsoft Office PowerPoint</Application>
  <PresentationFormat>Widescreen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JS Files &amp; Buttons</vt:lpstr>
      <vt:lpstr>Why create separate .js files?</vt:lpstr>
      <vt:lpstr>How to include a js file in html</vt:lpstr>
      <vt:lpstr>Separate JS file example</vt:lpstr>
      <vt:lpstr>Buttons</vt:lpstr>
      <vt:lpstr>What can a button do on a webpage?</vt:lpstr>
      <vt:lpstr>How to Add a button in html</vt:lpstr>
      <vt:lpstr>How to tell a button what to do</vt:lpstr>
      <vt:lpstr>Defining a function</vt:lpstr>
      <vt:lpstr>Functions recap</vt:lpstr>
      <vt:lpstr>Button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83</cp:revision>
  <dcterms:created xsi:type="dcterms:W3CDTF">2019-03-11T04:04:09Z</dcterms:created>
  <dcterms:modified xsi:type="dcterms:W3CDTF">2020-03-25T13:58:10Z</dcterms:modified>
</cp:coreProperties>
</file>