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=“script.js”&gt;&lt;/script&gt;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onclick</a:t>
            </a:r>
            <a:r>
              <a:rPr lang="en-US" b="0" baseline="0" dirty="0" smtClean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SendMessage</a:t>
            </a:r>
            <a:r>
              <a:rPr lang="en-US" b="0" baseline="0" dirty="0" smtClean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button</a:t>
            </a:r>
            <a:r>
              <a:rPr lang="en-US" b="0" baseline="0" dirty="0" smtClean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Button text (“Click me!”)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necessary, the first to</a:t>
            </a:r>
            <a:r>
              <a:rPr lang="en-US" baseline="0" dirty="0" smtClean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JS Files &amp; Buttons 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 smtClean="0"/>
              <a:t>Define 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that displays a message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Define this function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Tie-breaker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user see if they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</a:t>
            </a:r>
            <a:r>
              <a:rPr lang="en-US" sz="4400" dirty="0" smtClean="0"/>
              <a:t>the </a:t>
            </a:r>
            <a:r>
              <a:rPr lang="en-US" sz="4400" dirty="0"/>
              <a:t>script file in the head element </a:t>
            </a:r>
            <a:r>
              <a:rPr lang="en-US" sz="4400" dirty="0" smtClean="0"/>
              <a:t>🙂</a:t>
            </a:r>
            <a:endParaRPr lang="en-US" sz="44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 smtClean="0"/>
              <a:t>Write the correct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 smtClean="0"/>
              <a:t> tag to include a </a:t>
            </a:r>
            <a:r>
              <a:rPr lang="en-US" dirty="0" err="1" smtClean="0"/>
              <a:t>javascript</a:t>
            </a:r>
            <a:r>
              <a:rPr lang="en-US" dirty="0" smtClean="0"/>
              <a:t> file named </a:t>
            </a:r>
            <a:r>
              <a:rPr lang="en-US" cap="non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What do buttons </a:t>
            </a:r>
            <a:r>
              <a:rPr lang="en-US" i="1" dirty="0" smtClean="0"/>
              <a:t>call</a:t>
            </a:r>
            <a:r>
              <a:rPr lang="en-US" dirty="0" smtClean="0"/>
              <a:t> when they are clicked?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 smtClean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keyword is needed to define 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&lt;here&gt;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 smtClean="0"/>
              <a:t>Write the proper attribute to call 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when a button is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What goes here?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</a:t>
            </a:r>
            <a:r>
              <a:rPr lang="en-US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185</Words>
  <Application>Microsoft Office PowerPoint</Application>
  <PresentationFormat>Widescreen</PresentationFormat>
  <Paragraphs>65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JS Files &amp; Buttons Review</vt:lpstr>
      <vt:lpstr>Write the correct script tag to include a javascript file named script.js</vt:lpstr>
      <vt:lpstr>Answer</vt:lpstr>
      <vt:lpstr>What do buttons call when they are clicked?</vt:lpstr>
      <vt:lpstr>Answer</vt:lpstr>
      <vt:lpstr>What keyword is needed to define  a function?</vt:lpstr>
      <vt:lpstr>Answer</vt:lpstr>
      <vt:lpstr>Write the proper attribute to call a function named SendMessage when a button is clicked</vt:lpstr>
      <vt:lpstr>Answer</vt:lpstr>
      <vt:lpstr>Define a function named SendMessage that displays a message to the user</vt:lpstr>
      <vt:lpstr>Answer</vt:lpstr>
      <vt:lpstr>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80</cp:revision>
  <dcterms:created xsi:type="dcterms:W3CDTF">2019-03-11T04:04:09Z</dcterms:created>
  <dcterms:modified xsi:type="dcterms:W3CDTF">2020-03-25T14:55:42Z</dcterms:modified>
</cp:coreProperties>
</file>