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19" r:id="rId13"/>
    <p:sldId id="321" r:id="rId14"/>
    <p:sldId id="322" r:id="rId15"/>
    <p:sldId id="323" r:id="rId16"/>
    <p:sldId id="324" r:id="rId17"/>
    <p:sldId id="325" r:id="rId18"/>
    <p:sldId id="32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the</a:t>
            </a:r>
            <a:r>
              <a:rPr lang="en-US" baseline="0" dirty="0" smtClean="0"/>
              <a:t> basic rules for the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2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how old they will be in two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ages 14 and older should clap twice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do nothing – there is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2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say “Height is 51”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70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Sporty students should raise their left hands,</a:t>
            </a:r>
            <a:r>
              <a:rPr lang="en-US" baseline="0" dirty="0" smtClean="0"/>
              <a:t> others should raise their right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2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lower their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4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students should</a:t>
            </a:r>
            <a:r>
              <a:rPr lang="en-US" baseline="0" dirty="0" smtClean="0"/>
              <a:t> raise their right hands, glasses-wearing students should raise their left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9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through these examples as a group to show how the activities should go.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this, s</a:t>
            </a:r>
            <a:r>
              <a:rPr lang="en-US" dirty="0" smtClean="0"/>
              <a:t>tudents should stand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9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raise their left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do</a:t>
            </a:r>
            <a:r>
              <a:rPr lang="en-US" baseline="0" dirty="0" smtClean="0"/>
              <a:t> nothing – this is not a proper function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“banana”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do nothing (condition is 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“Hello world”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“twelve”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stand up and jump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Be The Computer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52800" y="0"/>
            <a:ext cx="88392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alert(x);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9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52800" y="0"/>
            <a:ext cx="88392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standUp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jumpOnce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61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7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yourAge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7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17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066800" y="0"/>
            <a:ext cx="111252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yourAge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clapTwice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21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066800" y="0"/>
            <a:ext cx="111252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x ===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sitDown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0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81000" y="0"/>
            <a:ext cx="118110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height =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growth = height +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"Height is 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+ growth);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18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409700" y="0"/>
            <a:ext cx="107823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youPlayASport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raiseYourLeftHand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raiseYourRightHand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85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lowerYourHands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55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95400" y="0"/>
            <a:ext cx="108966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youWearGlasses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raiseYourLeftHand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raiseYourRightHand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59870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838200" y="0"/>
            <a:ext cx="113538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"Majority"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yourEyeColor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!== 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"Brown"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message = 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"Unique"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alert(message);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7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42900"/>
            <a:ext cx="11087100" cy="6057900"/>
          </a:xfrm>
          <a:prstGeom prst="rect">
            <a:avLst/>
          </a:prstGeom>
        </p:spPr>
        <p:txBody>
          <a:bodyPr/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Pretend you are a computer and you understand JavaScript</a:t>
            </a:r>
          </a:p>
          <a:p>
            <a:pPr marL="57150" indent="0">
              <a:buNone/>
            </a:pPr>
            <a:endParaRPr lang="en-US" sz="4400" b="1" dirty="0" smtClean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Follow the instructions and perform the actions described</a:t>
            </a:r>
          </a:p>
          <a:p>
            <a:pPr marL="57150" indent="0">
              <a:buNone/>
            </a:pPr>
            <a:endParaRPr lang="en-US" sz="4400" b="1" dirty="0" smtClean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Assume all functions and variables you see are defined somewhere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65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standUp</a:t>
            </a:r>
            <a:r>
              <a:rPr lang="en-US" sz="1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66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raiseYourLeftHand</a:t>
            </a:r>
            <a:r>
              <a:rPr lang="en-US" sz="8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94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raiseYourRightHand</a:t>
            </a:r>
            <a:r>
              <a:rPr lang="en-US" sz="8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27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"banana"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50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8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sit = 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(sit === 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sitDown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58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41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03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299</Words>
  <Application>Microsoft Office PowerPoint</Application>
  <PresentationFormat>Widescreen</PresentationFormat>
  <Paragraphs>89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Be The Computer</vt:lpstr>
      <vt:lpstr>PowerPoint Presentation</vt:lpstr>
      <vt:lpstr>Example</vt:lpstr>
      <vt:lpstr>Example</vt:lpstr>
      <vt:lpstr>Example</vt:lpstr>
      <vt:lpstr>Example</vt:lpstr>
      <vt:lpstr>Example</vt:lpstr>
      <vt:lpstr>Let’s play!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82</cp:revision>
  <dcterms:created xsi:type="dcterms:W3CDTF">2019-03-11T04:04:09Z</dcterms:created>
  <dcterms:modified xsi:type="dcterms:W3CDTF">2020-03-25T18:12:22Z</dcterms:modified>
</cp:coreProperties>
</file>