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"/>
  </p:notesMasterIdLst>
  <p:sldIdLst>
    <p:sldId id="257" r:id="rId2"/>
    <p:sldId id="258" r:id="rId3"/>
    <p:sldId id="282" r:id="rId4"/>
    <p:sldId id="324" r:id="rId5"/>
    <p:sldId id="325" r:id="rId6"/>
    <p:sldId id="328" r:id="rId7"/>
    <p:sldId id="318" r:id="rId8"/>
    <p:sldId id="329" r:id="rId9"/>
    <p:sldId id="331" r:id="rId10"/>
    <p:sldId id="332" r:id="rId11"/>
    <p:sldId id="339" r:id="rId12"/>
    <p:sldId id="333" r:id="rId13"/>
    <p:sldId id="334" r:id="rId14"/>
    <p:sldId id="335" r:id="rId15"/>
    <p:sldId id="336" r:id="rId16"/>
    <p:sldId id="337" r:id="rId17"/>
    <p:sldId id="33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7558" autoAdjust="0"/>
  </p:normalViewPr>
  <p:slideViewPr>
    <p:cSldViewPr snapToGrid="0">
      <p:cViewPr varScale="1">
        <p:scale>
          <a:sx n="101" d="100"/>
          <a:sy n="101" d="100"/>
        </p:scale>
        <p:origin x="9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answer the questions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myBalance</a:t>
            </a:r>
            <a:r>
              <a:rPr lang="en-US" baseline="0" smtClean="0"/>
              <a:t> is 14 or more!”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2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Boolean is another data type where values can be either `true` or `false`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1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</a:t>
            </a:r>
            <a:r>
              <a:rPr lang="en-US" baseline="0" dirty="0" smtClean="0"/>
              <a:t> students what will happen based on the value of the `</a:t>
            </a:r>
            <a:r>
              <a:rPr lang="en-US" baseline="0" dirty="0" err="1" smtClean="0"/>
              <a:t>myBalance</a:t>
            </a:r>
            <a:r>
              <a:rPr lang="en-US" baseline="0" dirty="0" smtClean="0"/>
              <a:t>`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8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answer the questions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answer the questions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2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answer the questions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answer the questions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answer the questions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7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/>
                </a:solidFill>
              </a:rPr>
              <a:t>Agenda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4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en.io/jmaxwell/pen/GWXQqp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Booleans and Conditionals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codepen.io/jmaxwell/pen/GWXQqp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42900"/>
            <a:ext cx="9650516" cy="561975"/>
          </a:xfrm>
        </p:spPr>
        <p:txBody>
          <a:bodyPr/>
          <a:lstStyle/>
          <a:p>
            <a:r>
              <a:rPr lang="en-US" dirty="0" smtClean="0"/>
              <a:t>Tip: Read it like English!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2" y="904876"/>
            <a:ext cx="9786717" cy="3867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is larger than 5!"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is less than or equal to 5"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Try translating the example above into a regular sentence you might write or speak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5032" y="4772026"/>
            <a:ext cx="9945198" cy="176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>
              <a:lnSpc>
                <a:spcPct val="90000"/>
              </a:lnSpc>
              <a:spcBef>
                <a:spcPts val="500"/>
              </a:spcBef>
            </a:pPr>
            <a:r>
              <a:rPr lang="en-US" sz="3367" dirty="0">
                <a:solidFill>
                  <a:srgbClr val="E13FB4"/>
                </a:solidFill>
              </a:rPr>
              <a:t>If my balance is greater than five, say “my balance is larger than five!”  Otherwise, say “my balance is less than or equal to five.”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What’s the value?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405034" y="2920776"/>
            <a:ext cx="9405940" cy="2189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9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9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What’s the value?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405034" y="2920776"/>
            <a:ext cx="9405940" cy="21891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Hi"</a:t>
            </a: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===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Hi"</a:t>
            </a:r>
            <a:endParaRPr lang="en-US" sz="9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What’s the value?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405034" y="2920776"/>
            <a:ext cx="9405940" cy="21891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6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Fortnite</a:t>
            </a:r>
            <a:r>
              <a:rPr lang="en-US" sz="6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=== </a:t>
            </a:r>
            <a:r>
              <a:rPr lang="en-US" sz="6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"Good"</a:t>
            </a:r>
            <a:endParaRPr lang="en-US" sz="6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What’s the value?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405034" y="2920776"/>
            <a:ext cx="9405940" cy="21891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!== </a:t>
            </a:r>
            <a:r>
              <a:rPr lang="en-US" sz="7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"Green"</a:t>
            </a:r>
            <a:endParaRPr lang="en-US" sz="7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What’s the value?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405034" y="1990725"/>
            <a:ext cx="9405940" cy="3895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7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" y="4133850"/>
            <a:ext cx="9544274" cy="132397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What message will be shown?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405034" y="1579659"/>
            <a:ext cx="9405940" cy="4554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is less than 14"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is 14 or more!"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</a:p>
          <a:p>
            <a:r>
              <a:rPr lang="en-US" dirty="0" smtClean="0"/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730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Booleans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r>
              <a:rPr lang="en-US" dirty="0"/>
              <a:t> </a:t>
            </a:r>
            <a:r>
              <a:rPr lang="en-US" dirty="0" smtClean="0"/>
              <a:t>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579659"/>
            <a:ext cx="9650516" cy="239446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alpha val="7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Number (any number)</a:t>
            </a:r>
          </a:p>
          <a:p>
            <a:pPr lvl="1"/>
            <a:r>
              <a:rPr lang="en-US" dirty="0" err="1" smtClean="0">
                <a:solidFill>
                  <a:schemeClr val="accent3">
                    <a:alpha val="7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var</a:t>
            </a:r>
            <a:r>
              <a:rPr lang="en-US" dirty="0" smtClean="0">
                <a:solidFill>
                  <a:schemeClr val="accent3">
                    <a:alpha val="7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x = 8;</a:t>
            </a:r>
          </a:p>
          <a:p>
            <a:r>
              <a:rPr lang="en-US" dirty="0" smtClean="0">
                <a:solidFill>
                  <a:schemeClr val="tx2">
                    <a:alpha val="7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String (any block of text)</a:t>
            </a:r>
            <a:endParaRPr lang="en-US" dirty="0">
              <a:solidFill>
                <a:schemeClr val="tx2">
                  <a:alpha val="7500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pPr lvl="1"/>
            <a:r>
              <a:rPr lang="en-US" dirty="0" err="1" smtClean="0">
                <a:solidFill>
                  <a:schemeClr val="accent3">
                    <a:alpha val="7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var</a:t>
            </a:r>
            <a:r>
              <a:rPr lang="en-US" dirty="0" smtClean="0">
                <a:solidFill>
                  <a:schemeClr val="accent3">
                    <a:alpha val="7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x = “hello”;</a:t>
            </a:r>
          </a:p>
          <a:p>
            <a:pPr lvl="1"/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033" y="4461145"/>
            <a:ext cx="9574236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586E"/>
                </a:solidFill>
              </a:rPr>
              <a:t>Boolean</a:t>
            </a:r>
            <a:r>
              <a:rPr lang="en-US" sz="3200" dirty="0">
                <a:solidFill>
                  <a:srgbClr val="00586E"/>
                </a:solidFill>
              </a:rPr>
              <a:t> (can only be true or false… notice no quotes!)</a:t>
            </a:r>
            <a:endParaRPr lang="en-US" sz="3200" b="1" dirty="0">
              <a:solidFill>
                <a:srgbClr val="00586E"/>
              </a:solidFill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7900"/>
                </a:solidFill>
              </a:rPr>
              <a:t>var</a:t>
            </a:r>
            <a:r>
              <a:rPr lang="en-US" sz="2400" dirty="0">
                <a:solidFill>
                  <a:srgbClr val="FF7900"/>
                </a:solidFill>
              </a:rPr>
              <a:t> x = true;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7900"/>
                </a:solidFill>
              </a:rPr>
              <a:t>var</a:t>
            </a:r>
            <a:r>
              <a:rPr lang="en-US" sz="2400" dirty="0">
                <a:solidFill>
                  <a:srgbClr val="FF7900"/>
                </a:solidFill>
              </a:rPr>
              <a:t> x = false;</a:t>
            </a:r>
            <a:endParaRPr lang="en-US" sz="2400" b="1" dirty="0">
              <a:solidFill>
                <a:srgbClr val="FF79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More on 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466851"/>
            <a:ext cx="9650516" cy="5024566"/>
          </a:xfrm>
        </p:spPr>
        <p:txBody>
          <a:bodyPr>
            <a:normAutofit/>
          </a:bodyPr>
          <a:lstStyle/>
          <a:p>
            <a:r>
              <a:rPr lang="en-US" dirty="0" smtClean="0"/>
              <a:t>A Boolean expression will evaluate to either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  <a:r>
              <a:rPr lang="en-US" dirty="0" smtClean="0"/>
              <a:t>, and can be used to dictate program flow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5 &gt; 6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(false)</a:t>
            </a:r>
          </a:p>
          <a:p>
            <a:pPr lvl="1"/>
            <a:r>
              <a:rPr lang="en-US" dirty="0" smtClean="0"/>
              <a:t>5 &lt;= 6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(true)</a:t>
            </a:r>
          </a:p>
          <a:p>
            <a:pPr lvl="1"/>
            <a:r>
              <a:rPr lang="en-US" dirty="0" smtClean="0"/>
              <a:t>“HI” === “hi”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(false)</a:t>
            </a:r>
          </a:p>
          <a:p>
            <a:pPr lvl="1"/>
            <a:r>
              <a:rPr lang="en-US" dirty="0" smtClean="0"/>
              <a:t>7 === 7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(true)</a:t>
            </a:r>
          </a:p>
          <a:p>
            <a:pPr lvl="1"/>
            <a:r>
              <a:rPr lang="en-US" dirty="0" smtClean="0"/>
              <a:t>2 === x + 1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(depends on x)</a:t>
            </a:r>
          </a:p>
          <a:p>
            <a:pPr lvl="1"/>
            <a:r>
              <a:rPr lang="en-US" dirty="0" smtClean="0"/>
              <a:t>7 != x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(depends on x)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84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Comparing Values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495425"/>
            <a:ext cx="9650516" cy="4995991"/>
          </a:xfrm>
        </p:spPr>
        <p:txBody>
          <a:bodyPr/>
          <a:lstStyle/>
          <a:p>
            <a:r>
              <a:rPr lang="en-US" dirty="0" smtClean="0"/>
              <a:t>We can perform all sorts of comparisons on our data:</a:t>
            </a:r>
          </a:p>
          <a:p>
            <a:pPr lvl="1"/>
            <a:r>
              <a:rPr lang="en-US" sz="2400" dirty="0" smtClean="0"/>
              <a:t>&lt;=	less than or equal to</a:t>
            </a:r>
          </a:p>
          <a:p>
            <a:pPr lvl="1"/>
            <a:r>
              <a:rPr lang="en-US" sz="2400" dirty="0" smtClean="0"/>
              <a:t>&lt; 		less than</a:t>
            </a:r>
          </a:p>
          <a:p>
            <a:pPr lvl="1"/>
            <a:r>
              <a:rPr lang="en-US" sz="2400" dirty="0" smtClean="0"/>
              <a:t>&gt;=	greater than or equal to</a:t>
            </a:r>
          </a:p>
          <a:p>
            <a:pPr lvl="1"/>
            <a:r>
              <a:rPr lang="en-US" sz="2400" dirty="0" smtClean="0"/>
              <a:t>&gt;		greater than</a:t>
            </a:r>
          </a:p>
          <a:p>
            <a:pPr lvl="1"/>
            <a:r>
              <a:rPr lang="en-US" sz="2400" dirty="0" smtClean="0"/>
              <a:t>===	equal to (triple equals sign for equality)</a:t>
            </a:r>
          </a:p>
          <a:p>
            <a:pPr lvl="1"/>
            <a:r>
              <a:rPr lang="en-US" sz="2400" dirty="0" smtClean="0"/>
              <a:t>!==	not equal to</a:t>
            </a:r>
          </a:p>
          <a:p>
            <a:pPr lvl="1"/>
            <a:endParaRPr lang="en-US" sz="2400" dirty="0"/>
          </a:p>
          <a:p>
            <a:r>
              <a:rPr lang="en-US" sz="2933" dirty="0" smtClean="0"/>
              <a:t>By making these comparisons, we can create Boolean values of true or false that we can use to make decisions.</a:t>
            </a:r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2043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if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2" y="1323975"/>
            <a:ext cx="9786717" cy="5167441"/>
          </a:xfrm>
        </p:spPr>
        <p:txBody>
          <a:bodyPr>
            <a:normAutofit/>
          </a:bodyPr>
          <a:lstStyle/>
          <a:p>
            <a:r>
              <a:rPr lang="en-US" dirty="0" smtClean="0"/>
              <a:t>We can use a special line of JavaScript to evaluate Boolean data: the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block.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block checks a Boolean value. If true, it will execute some code. If it is false, it will not execute that code: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alert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is larger than 5!"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9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else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579659"/>
            <a:ext cx="9650516" cy="4911757"/>
          </a:xfrm>
        </p:spPr>
        <p:txBody>
          <a:bodyPr>
            <a:normAutofit/>
          </a:bodyPr>
          <a:lstStyle/>
          <a:p>
            <a:r>
              <a:rPr lang="en-US" dirty="0" smtClean="0"/>
              <a:t>If the conditional resolves to false, the code inside the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en-US" dirty="0" smtClean="0"/>
              <a:t> block will run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alert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is larger than 5!"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alert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is less than or equal to 5"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25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1779</TotalTime>
  <Words>520</Words>
  <Application>Microsoft Office PowerPoint</Application>
  <PresentationFormat>Widescreen</PresentationFormat>
  <Paragraphs>111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Booleans</vt:lpstr>
      <vt:lpstr>PowerPoint Presentation</vt:lpstr>
      <vt:lpstr>PowerPoint Presentation</vt:lpstr>
      <vt:lpstr>PowerPoint Presentation</vt:lpstr>
      <vt:lpstr>Conditionals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92</cp:revision>
  <dcterms:created xsi:type="dcterms:W3CDTF">2016-08-24T13:14:37Z</dcterms:created>
  <dcterms:modified xsi:type="dcterms:W3CDTF">2018-10-15T11:56:11Z</dcterms:modified>
</cp:coreProperties>
</file>